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89" d="100"/>
          <a:sy n="89" d="100"/>
        </p:scale>
        <p:origin x="1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F960-B883-4F1A-9C71-1E21BF3969EB}" type="datetimeFigureOut">
              <a:rPr lang="pt-BR" smtClean="0"/>
              <a:t>22/06/2026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06CE0-FEED-4B98-B05D-BED2F3E62F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3235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F960-B883-4F1A-9C71-1E21BF3969EB}" type="datetimeFigureOut">
              <a:rPr lang="pt-BR" smtClean="0"/>
              <a:t>22/06/2026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06CE0-FEED-4B98-B05D-BED2F3E62F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7755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F960-B883-4F1A-9C71-1E21BF3969EB}" type="datetimeFigureOut">
              <a:rPr lang="pt-BR" smtClean="0"/>
              <a:t>22/06/2026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06CE0-FEED-4B98-B05D-BED2F3E62F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141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F960-B883-4F1A-9C71-1E21BF3969EB}" type="datetimeFigureOut">
              <a:rPr lang="pt-BR" smtClean="0"/>
              <a:t>22/06/2026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06CE0-FEED-4B98-B05D-BED2F3E62F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566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F960-B883-4F1A-9C71-1E21BF3969EB}" type="datetimeFigureOut">
              <a:rPr lang="pt-BR" smtClean="0"/>
              <a:t>22/06/2026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06CE0-FEED-4B98-B05D-BED2F3E62F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0261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F960-B883-4F1A-9C71-1E21BF3969EB}" type="datetimeFigureOut">
              <a:rPr lang="pt-BR" smtClean="0"/>
              <a:t>22/06/2026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06CE0-FEED-4B98-B05D-BED2F3E62F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977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F960-B883-4F1A-9C71-1E21BF3969EB}" type="datetimeFigureOut">
              <a:rPr lang="pt-BR" smtClean="0"/>
              <a:t>22/06/2026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06CE0-FEED-4B98-B05D-BED2F3E62F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5642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F960-B883-4F1A-9C71-1E21BF3969EB}" type="datetimeFigureOut">
              <a:rPr lang="pt-BR" smtClean="0"/>
              <a:t>22/06/2026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06CE0-FEED-4B98-B05D-BED2F3E62F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149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F960-B883-4F1A-9C71-1E21BF3969EB}" type="datetimeFigureOut">
              <a:rPr lang="pt-BR" smtClean="0"/>
              <a:t>22/06/2026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06CE0-FEED-4B98-B05D-BED2F3E62F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3762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F960-B883-4F1A-9C71-1E21BF3969EB}" type="datetimeFigureOut">
              <a:rPr lang="pt-BR" smtClean="0"/>
              <a:t>22/06/2026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06CE0-FEED-4B98-B05D-BED2F3E62F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8248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F960-B883-4F1A-9C71-1E21BF3969EB}" type="datetimeFigureOut">
              <a:rPr lang="pt-BR" smtClean="0"/>
              <a:t>22/06/2026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06CE0-FEED-4B98-B05D-BED2F3E62F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6282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6F960-B883-4F1A-9C71-1E21BF3969EB}" type="datetimeFigureOut">
              <a:rPr lang="pt-BR" smtClean="0"/>
              <a:t>22/06/2026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06CE0-FEED-4B98-B05D-BED2F3E62F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3348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82700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0" y="1282700"/>
            <a:ext cx="12192000" cy="45719"/>
          </a:xfrm>
          <a:prstGeom prst="rect">
            <a:avLst/>
          </a:prstGeom>
          <a:solidFill>
            <a:srgbClr val="003C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10136459" y="0"/>
            <a:ext cx="2055541" cy="1328419"/>
          </a:xfrm>
          <a:prstGeom prst="rect">
            <a:avLst/>
          </a:prstGeom>
          <a:solidFill>
            <a:srgbClr val="003C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492" y="387354"/>
            <a:ext cx="1583473" cy="507991"/>
          </a:xfrm>
          <a:prstGeom prst="rect">
            <a:avLst/>
          </a:prstGeom>
        </p:spPr>
      </p:pic>
      <p:grpSp>
        <p:nvGrpSpPr>
          <p:cNvPr id="6" name="Agrupar 4">
            <a:extLst>
              <a:ext uri="{FF2B5EF4-FFF2-40B4-BE49-F238E27FC236}">
                <a16:creationId xmlns:a16="http://schemas.microsoft.com/office/drawing/2014/main" id="{06D908B1-D18C-0B62-7055-EC16BF0988AD}"/>
              </a:ext>
            </a:extLst>
          </p:cNvPr>
          <p:cNvGrpSpPr>
            <a:grpSpLocks/>
          </p:cNvGrpSpPr>
          <p:nvPr/>
        </p:nvGrpSpPr>
        <p:grpSpPr bwMode="auto">
          <a:xfrm>
            <a:off x="0" y="6159500"/>
            <a:ext cx="12192000" cy="676275"/>
            <a:chOff x="0" y="6111170"/>
            <a:chExt cx="9144000" cy="676275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5EC5DD2F-0559-0960-106C-17A75DF772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111170"/>
              <a:ext cx="9144000" cy="67627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91440" tIns="45720" rIns="91440" bIns="45720" anchor="ctr">
              <a:spAutoFit/>
            </a:bodyPr>
            <a:lstStyle>
              <a:lvl1pPr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defTabSz="914400">
                <a:defRPr/>
              </a:pPr>
              <a:r>
                <a:rPr lang="pt-BR" altLang="pt-BR" dirty="0" smtClean="0">
                  <a:latin typeface="Arial" panose="020B0604020202020204" pitchFamily="34" charset="0"/>
                </a:rPr>
                <a:t/>
              </a:r>
              <a:br>
                <a:rPr lang="pt-BR" altLang="pt-BR" dirty="0" smtClean="0">
                  <a:latin typeface="Arial" panose="020B0604020202020204" pitchFamily="34" charset="0"/>
                </a:rPr>
              </a:br>
              <a:r>
                <a:rPr lang="pt-BR" altLang="pt-BR" sz="1000" b="1" dirty="0" smtClean="0">
                  <a:solidFill>
                    <a:schemeClr val="accent1">
                      <a:lumMod val="50000"/>
                    </a:schemeClr>
                  </a:solidFill>
                  <a:latin typeface="Arial"/>
                  <a:cs typeface="Arial"/>
                </a:rPr>
                <a:t>XIX</a:t>
              </a:r>
              <a:r>
                <a:rPr lang="pt-BR" altLang="pt-BR" sz="1000" b="1" dirty="0" smtClean="0">
                  <a:solidFill>
                    <a:schemeClr val="accent1">
                      <a:lumMod val="50000"/>
                    </a:schemeClr>
                  </a:solidFill>
                  <a:latin typeface="Arial"/>
                  <a:ea typeface="Times New Roman" panose="02020603050405020304" pitchFamily="18" charset="0"/>
                  <a:cs typeface="Arial"/>
                </a:rPr>
                <a:t> JIC – Jornada Integrada de Cursos UNIMEO</a:t>
              </a:r>
              <a:endParaRPr lang="pt-BR" altLang="pt-BR" sz="800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endParaRPr>
            </a:p>
            <a:p>
              <a:pPr algn="ctr" defTabSz="914400">
                <a:defRPr/>
              </a:pPr>
              <a:r>
                <a:rPr lang="pt-BR" altLang="pt-BR" sz="1000" b="1" dirty="0" smtClean="0">
                  <a:solidFill>
                    <a:schemeClr val="accent1">
                      <a:lumMod val="50000"/>
                    </a:schemeClr>
                  </a:solidFill>
                  <a:latin typeface="Arial"/>
                  <a:cs typeface="Times New Roman"/>
                </a:rPr>
                <a:t>          21 </a:t>
              </a:r>
              <a:r>
                <a:rPr lang="pt-BR" altLang="pt-BR" sz="1000" b="1" dirty="0" smtClean="0">
                  <a:solidFill>
                    <a:schemeClr val="accent1">
                      <a:lumMod val="50000"/>
                    </a:schemeClr>
                  </a:solidFill>
                  <a:latin typeface="Arial"/>
                  <a:cs typeface="Times New Roman"/>
                </a:rPr>
                <a:t>a 25/09/2026                                                                                             ISBN: </a:t>
              </a:r>
              <a:r>
                <a:rPr lang="pt-BR" sz="1000" b="1" dirty="0" smtClean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978-65-88087-08-4</a:t>
              </a:r>
              <a:endParaRPr lang="pt-BR" altLang="pt-BR" dirty="0">
                <a:solidFill>
                  <a:schemeClr val="accent1">
                    <a:lumMod val="50000"/>
                  </a:schemeClr>
                </a:solidFill>
                <a:latin typeface="Arial"/>
                <a:cs typeface="Times New Roman"/>
              </a:endParaRPr>
            </a:p>
          </p:txBody>
        </p:sp>
        <p:cxnSp>
          <p:nvCxnSpPr>
            <p:cNvPr id="10" name="Conector reto 9">
              <a:extLst>
                <a:ext uri="{FF2B5EF4-FFF2-40B4-BE49-F238E27FC236}">
                  <a16:creationId xmlns:a16="http://schemas.microsoft.com/office/drawing/2014/main" id="{87917757-0698-0163-ED9F-2C3A4260989B}"/>
                </a:ext>
              </a:extLst>
            </p:cNvPr>
            <p:cNvCxnSpPr/>
            <p:nvPr/>
          </p:nvCxnSpPr>
          <p:spPr>
            <a:xfrm>
              <a:off x="0" y="6309439"/>
              <a:ext cx="9144000" cy="215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470121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Designer1</dc:creator>
  <cp:lastModifiedBy>Fabiany P. Begosso</cp:lastModifiedBy>
  <cp:revision>2</cp:revision>
  <dcterms:created xsi:type="dcterms:W3CDTF">2026-06-19T12:18:50Z</dcterms:created>
  <dcterms:modified xsi:type="dcterms:W3CDTF">2026-06-22T18:02:17Z</dcterms:modified>
</cp:coreProperties>
</file>