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32404050" cy="3960495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2474">
          <p15:clr>
            <a:srgbClr val="000000"/>
          </p15:clr>
        </p15:guide>
        <p15:guide id="2" pos="10206">
          <p15:clr>
            <a:srgbClr val="000000"/>
          </p15:clr>
        </p15:guide>
      </p15:sldGuideLst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7" roundtripDataSignature="AMtx7mjGo/m3UBMXEAnvVltmMWE4k5yfE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A640AB9-E857-3B31-A7FB-D9D56B7B618E}" v="4" dt="2023-06-20T18:32:58.09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5" d="100"/>
          <a:sy n="15" d="100"/>
        </p:scale>
        <p:origin x="2094" y="114"/>
      </p:cViewPr>
      <p:guideLst>
        <p:guide orient="horz" pos="12474"/>
        <p:guide pos="1020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notesMaster" Target="notesMasters/notesMaster1.xml"/><Relationship Id="rId7" Type="http://customschemas.google.com/relationships/presentationmetadata" Target="metadata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11" Type="http://schemas.openxmlformats.org/officeDocument/2006/relationships/tableStyles" Target="tableStyles.xml"/><Relationship Id="rId10" Type="http://schemas.openxmlformats.org/officeDocument/2006/relationships/theme" Target="theme/theme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KT Unimeo" userId="S::mkt@unimeo.com.br::1901d62e-d9a1-4488-bac7-30e78d7a1594" providerId="AD" clId="Web-{1A640AB9-E857-3B31-A7FB-D9D56B7B618E}"/>
    <pc:docChg chg="modSld">
      <pc:chgData name="MKT Unimeo" userId="S::mkt@unimeo.com.br::1901d62e-d9a1-4488-bac7-30e78d7a1594" providerId="AD" clId="Web-{1A640AB9-E857-3B31-A7FB-D9D56B7B618E}" dt="2023-06-20T18:32:57.785" v="2"/>
      <pc:docMkLst>
        <pc:docMk/>
      </pc:docMkLst>
      <pc:sldChg chg="modSp">
        <pc:chgData name="MKT Unimeo" userId="S::mkt@unimeo.com.br::1901d62e-d9a1-4488-bac7-30e78d7a1594" providerId="AD" clId="Web-{1A640AB9-E857-3B31-A7FB-D9D56B7B618E}" dt="2023-06-20T18:32:57.785" v="2"/>
        <pc:sldMkLst>
          <pc:docMk/>
          <pc:sldMk cId="0" sldId="256"/>
        </pc:sldMkLst>
        <pc:picChg chg="mod">
          <ac:chgData name="MKT Unimeo" userId="S::mkt@unimeo.com.br::1901d62e-d9a1-4488-bac7-30e78d7a1594" providerId="AD" clId="Web-{1A640AB9-E857-3B31-A7FB-D9D56B7B618E}" dt="2023-06-20T18:32:57.785" v="2"/>
          <ac:picMkLst>
            <pc:docMk/>
            <pc:sldMk cId="0" sldId="256"/>
            <ac:picMk id="97" creationId="{00000000-0000-0000-0000-000000000000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025650" y="685800"/>
            <a:ext cx="28067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lide de título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>
            <a:spLocks noGrp="1"/>
          </p:cNvSpPr>
          <p:nvPr>
            <p:ph type="ctrTitle"/>
          </p:nvPr>
        </p:nvSpPr>
        <p:spPr>
          <a:xfrm>
            <a:off x="2430304" y="13421680"/>
            <a:ext cx="27543443" cy="92611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3"/>
          <p:cNvSpPr txBox="1">
            <a:spLocks noGrp="1"/>
          </p:cNvSpPr>
          <p:nvPr>
            <p:ph type="subTitle" idx="1"/>
          </p:nvPr>
        </p:nvSpPr>
        <p:spPr>
          <a:xfrm>
            <a:off x="4860608" y="24483060"/>
            <a:ext cx="22682835" cy="110413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t" anchorCtr="0">
            <a:noAutofit/>
          </a:bodyPr>
          <a:lstStyle>
            <a:lvl1pPr lvl="0" algn="ctr">
              <a:spcBef>
                <a:spcPts val="3020"/>
              </a:spcBef>
              <a:spcAft>
                <a:spcPts val="0"/>
              </a:spcAft>
              <a:buClr>
                <a:srgbClr val="888888"/>
              </a:buClr>
              <a:buSzPts val="151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2640"/>
              </a:spcBef>
              <a:spcAft>
                <a:spcPts val="0"/>
              </a:spcAft>
              <a:buClr>
                <a:srgbClr val="888888"/>
              </a:buClr>
              <a:buSzPts val="132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2260"/>
              </a:spcBef>
              <a:spcAft>
                <a:spcPts val="0"/>
              </a:spcAft>
              <a:buClr>
                <a:srgbClr val="888888"/>
              </a:buClr>
              <a:buSzPts val="113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1900"/>
              </a:spcBef>
              <a:spcAft>
                <a:spcPts val="0"/>
              </a:spcAft>
              <a:buClr>
                <a:srgbClr val="888888"/>
              </a:buClr>
              <a:buSzPts val="95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1900"/>
              </a:spcBef>
              <a:spcAft>
                <a:spcPts val="0"/>
              </a:spcAft>
              <a:buClr>
                <a:srgbClr val="888888"/>
              </a:buClr>
              <a:buSzPts val="95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1900"/>
              </a:spcBef>
              <a:spcAft>
                <a:spcPts val="0"/>
              </a:spcAft>
              <a:buClr>
                <a:srgbClr val="888888"/>
              </a:buClr>
              <a:buSzPts val="95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1900"/>
              </a:spcBef>
              <a:spcAft>
                <a:spcPts val="0"/>
              </a:spcAft>
              <a:buClr>
                <a:srgbClr val="888888"/>
              </a:buClr>
              <a:buSzPts val="95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1900"/>
              </a:spcBef>
              <a:spcAft>
                <a:spcPts val="0"/>
              </a:spcAft>
              <a:buClr>
                <a:srgbClr val="888888"/>
              </a:buClr>
              <a:buSzPts val="95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1900"/>
              </a:spcBef>
              <a:spcAft>
                <a:spcPts val="0"/>
              </a:spcAft>
              <a:buClr>
                <a:srgbClr val="888888"/>
              </a:buClr>
              <a:buSzPts val="95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4" name="Google Shape;14;p3"/>
          <p:cNvSpPr txBox="1">
            <a:spLocks noGrp="1"/>
          </p:cNvSpPr>
          <p:nvPr>
            <p:ph type="dt" idx="10"/>
          </p:nvPr>
        </p:nvSpPr>
        <p:spPr>
          <a:xfrm>
            <a:off x="1620837" y="36707762"/>
            <a:ext cx="7559675" cy="210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57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ftr" idx="11"/>
          </p:nvPr>
        </p:nvSpPr>
        <p:spPr>
          <a:xfrm>
            <a:off x="11071225" y="36707762"/>
            <a:ext cx="10261600" cy="210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sldNum" idx="12"/>
          </p:nvPr>
        </p:nvSpPr>
        <p:spPr>
          <a:xfrm>
            <a:off x="23223537" y="36707762"/>
            <a:ext cx="7559675" cy="210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7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7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7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7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7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7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7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7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7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beçalho da Seção" type="secHead">
  <p:cSld name="SECTION_HEADER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2"/>
          <p:cNvSpPr txBox="1">
            <a:spLocks noGrp="1"/>
          </p:cNvSpPr>
          <p:nvPr>
            <p:ph type="title"/>
          </p:nvPr>
        </p:nvSpPr>
        <p:spPr>
          <a:xfrm>
            <a:off x="2559696" y="27763473"/>
            <a:ext cx="27543443" cy="85810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900" b="1" cap="none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2"/>
          <p:cNvSpPr txBox="1">
            <a:spLocks noGrp="1"/>
          </p:cNvSpPr>
          <p:nvPr>
            <p:ph type="body" idx="1"/>
          </p:nvPr>
        </p:nvSpPr>
        <p:spPr>
          <a:xfrm>
            <a:off x="2559696" y="18312295"/>
            <a:ext cx="27543443" cy="94511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b" anchorCtr="0">
            <a:noAutofit/>
          </a:bodyPr>
          <a:lstStyle>
            <a:lvl1pPr marL="457200" lvl="0" indent="-228600" algn="l">
              <a:spcBef>
                <a:spcPts val="1900"/>
              </a:spcBef>
              <a:spcAft>
                <a:spcPts val="0"/>
              </a:spcAft>
              <a:buClr>
                <a:srgbClr val="888888"/>
              </a:buClr>
              <a:buSzPts val="9500"/>
              <a:buNone/>
              <a:defRPr sz="9500">
                <a:solidFill>
                  <a:srgbClr val="888888"/>
                </a:solidFill>
              </a:defRPr>
            </a:lvl1pPr>
            <a:lvl2pPr marL="914400" lvl="1" indent="-228600" algn="l">
              <a:spcBef>
                <a:spcPts val="1700"/>
              </a:spcBef>
              <a:spcAft>
                <a:spcPts val="0"/>
              </a:spcAft>
              <a:buClr>
                <a:srgbClr val="888888"/>
              </a:buClr>
              <a:buSzPts val="8500"/>
              <a:buNone/>
              <a:defRPr sz="85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1520"/>
              </a:spcBef>
              <a:spcAft>
                <a:spcPts val="0"/>
              </a:spcAft>
              <a:buClr>
                <a:srgbClr val="888888"/>
              </a:buClr>
              <a:buSzPts val="7600"/>
              <a:buNone/>
              <a:defRPr sz="7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1320"/>
              </a:spcBef>
              <a:spcAft>
                <a:spcPts val="0"/>
              </a:spcAft>
              <a:buClr>
                <a:srgbClr val="888888"/>
              </a:buClr>
              <a:buSzPts val="6600"/>
              <a:buNone/>
              <a:defRPr sz="66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1320"/>
              </a:spcBef>
              <a:spcAft>
                <a:spcPts val="0"/>
              </a:spcAft>
              <a:buClr>
                <a:srgbClr val="888888"/>
              </a:buClr>
              <a:buSzPts val="6600"/>
              <a:buNone/>
              <a:defRPr sz="66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1320"/>
              </a:spcBef>
              <a:spcAft>
                <a:spcPts val="0"/>
              </a:spcAft>
              <a:buClr>
                <a:srgbClr val="888888"/>
              </a:buClr>
              <a:buSzPts val="6600"/>
              <a:buNone/>
              <a:defRPr sz="66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1320"/>
              </a:spcBef>
              <a:spcAft>
                <a:spcPts val="0"/>
              </a:spcAft>
              <a:buClr>
                <a:srgbClr val="888888"/>
              </a:buClr>
              <a:buSzPts val="6600"/>
              <a:buNone/>
              <a:defRPr sz="66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1320"/>
              </a:spcBef>
              <a:spcAft>
                <a:spcPts val="0"/>
              </a:spcAft>
              <a:buClr>
                <a:srgbClr val="888888"/>
              </a:buClr>
              <a:buSzPts val="6600"/>
              <a:buNone/>
              <a:defRPr sz="66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1320"/>
              </a:spcBef>
              <a:spcAft>
                <a:spcPts val="0"/>
              </a:spcAft>
              <a:buClr>
                <a:srgbClr val="888888"/>
              </a:buClr>
              <a:buSzPts val="6600"/>
              <a:buNone/>
              <a:defRPr sz="6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71" name="Google Shape;71;p12"/>
          <p:cNvSpPr txBox="1">
            <a:spLocks noGrp="1"/>
          </p:cNvSpPr>
          <p:nvPr>
            <p:ph type="dt" idx="10"/>
          </p:nvPr>
        </p:nvSpPr>
        <p:spPr>
          <a:xfrm>
            <a:off x="1620837" y="36707762"/>
            <a:ext cx="7559675" cy="210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57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2"/>
          <p:cNvSpPr txBox="1">
            <a:spLocks noGrp="1"/>
          </p:cNvSpPr>
          <p:nvPr>
            <p:ph type="ftr" idx="11"/>
          </p:nvPr>
        </p:nvSpPr>
        <p:spPr>
          <a:xfrm>
            <a:off x="11071225" y="36707762"/>
            <a:ext cx="10261600" cy="210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2"/>
          <p:cNvSpPr txBox="1">
            <a:spLocks noGrp="1"/>
          </p:cNvSpPr>
          <p:nvPr>
            <p:ph type="sldNum" idx="12"/>
          </p:nvPr>
        </p:nvSpPr>
        <p:spPr>
          <a:xfrm>
            <a:off x="23223537" y="36707762"/>
            <a:ext cx="7559675" cy="210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7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7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7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7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7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7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7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7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7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e conteúdo" type="obj">
  <p:cSld name="OBJEC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3"/>
          <p:cNvSpPr txBox="1">
            <a:spLocks noGrp="1"/>
          </p:cNvSpPr>
          <p:nvPr>
            <p:ph type="title"/>
          </p:nvPr>
        </p:nvSpPr>
        <p:spPr>
          <a:xfrm>
            <a:off x="1620837" y="1585912"/>
            <a:ext cx="29162375" cy="6600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3"/>
          <p:cNvSpPr txBox="1">
            <a:spLocks noGrp="1"/>
          </p:cNvSpPr>
          <p:nvPr>
            <p:ph type="body" idx="1"/>
          </p:nvPr>
        </p:nvSpPr>
        <p:spPr>
          <a:xfrm>
            <a:off x="1620837" y="9240837"/>
            <a:ext cx="29162375" cy="26138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3"/>
          <p:cNvSpPr txBox="1">
            <a:spLocks noGrp="1"/>
          </p:cNvSpPr>
          <p:nvPr>
            <p:ph type="dt" idx="10"/>
          </p:nvPr>
        </p:nvSpPr>
        <p:spPr>
          <a:xfrm>
            <a:off x="1620837" y="36707762"/>
            <a:ext cx="7559675" cy="210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57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3"/>
          <p:cNvSpPr txBox="1">
            <a:spLocks noGrp="1"/>
          </p:cNvSpPr>
          <p:nvPr>
            <p:ph type="ftr" idx="11"/>
          </p:nvPr>
        </p:nvSpPr>
        <p:spPr>
          <a:xfrm>
            <a:off x="11071225" y="36707762"/>
            <a:ext cx="10261600" cy="210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3"/>
          <p:cNvSpPr txBox="1">
            <a:spLocks noGrp="1"/>
          </p:cNvSpPr>
          <p:nvPr>
            <p:ph type="sldNum" idx="12"/>
          </p:nvPr>
        </p:nvSpPr>
        <p:spPr>
          <a:xfrm>
            <a:off x="23223537" y="36707762"/>
            <a:ext cx="7559675" cy="210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7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7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7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7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7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7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7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7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7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e texto verticais" type="vertTitleAndTx">
  <p:cSld name="VERTICAL_TITLE_AND_VERTICAL_TEX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>
            <a:spLocks noGrp="1"/>
          </p:cNvSpPr>
          <p:nvPr>
            <p:ph type="title"/>
          </p:nvPr>
        </p:nvSpPr>
        <p:spPr>
          <a:xfrm rot="5400000">
            <a:off x="-19953118" y="114109264"/>
            <a:ext cx="232249028" cy="258332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body" idx="1"/>
          </p:nvPr>
        </p:nvSpPr>
        <p:spPr>
          <a:xfrm rot="5400000">
            <a:off x="-71895232" y="88540444"/>
            <a:ext cx="232249028" cy="769708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4"/>
          <p:cNvSpPr txBox="1">
            <a:spLocks noGrp="1"/>
          </p:cNvSpPr>
          <p:nvPr>
            <p:ph type="dt" idx="10"/>
          </p:nvPr>
        </p:nvSpPr>
        <p:spPr>
          <a:xfrm>
            <a:off x="1620837" y="36707762"/>
            <a:ext cx="7559675" cy="210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57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4"/>
          <p:cNvSpPr txBox="1">
            <a:spLocks noGrp="1"/>
          </p:cNvSpPr>
          <p:nvPr>
            <p:ph type="ftr" idx="11"/>
          </p:nvPr>
        </p:nvSpPr>
        <p:spPr>
          <a:xfrm>
            <a:off x="11071225" y="36707762"/>
            <a:ext cx="10261600" cy="210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4"/>
          <p:cNvSpPr txBox="1">
            <a:spLocks noGrp="1"/>
          </p:cNvSpPr>
          <p:nvPr>
            <p:ph type="sldNum" idx="12"/>
          </p:nvPr>
        </p:nvSpPr>
        <p:spPr>
          <a:xfrm>
            <a:off x="23223537" y="36707762"/>
            <a:ext cx="7559675" cy="210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7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7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7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7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7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7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7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7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7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e texto vertical" type="vertTx">
  <p:cSld name="VERTICAL_TEXT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5"/>
          <p:cNvSpPr txBox="1">
            <a:spLocks noGrp="1"/>
          </p:cNvSpPr>
          <p:nvPr>
            <p:ph type="title"/>
          </p:nvPr>
        </p:nvSpPr>
        <p:spPr>
          <a:xfrm>
            <a:off x="1620837" y="1585912"/>
            <a:ext cx="29162375" cy="6600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5"/>
          <p:cNvSpPr txBox="1">
            <a:spLocks noGrp="1"/>
          </p:cNvSpPr>
          <p:nvPr>
            <p:ph type="body" idx="1"/>
          </p:nvPr>
        </p:nvSpPr>
        <p:spPr>
          <a:xfrm rot="5400000">
            <a:off x="3132931" y="7728743"/>
            <a:ext cx="26138187" cy="29162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6" name="Google Shape;26;p5"/>
          <p:cNvSpPr txBox="1">
            <a:spLocks noGrp="1"/>
          </p:cNvSpPr>
          <p:nvPr>
            <p:ph type="dt" idx="10"/>
          </p:nvPr>
        </p:nvSpPr>
        <p:spPr>
          <a:xfrm>
            <a:off x="1620837" y="36707762"/>
            <a:ext cx="7559675" cy="210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57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5"/>
          <p:cNvSpPr txBox="1">
            <a:spLocks noGrp="1"/>
          </p:cNvSpPr>
          <p:nvPr>
            <p:ph type="ftr" idx="11"/>
          </p:nvPr>
        </p:nvSpPr>
        <p:spPr>
          <a:xfrm>
            <a:off x="11071225" y="36707762"/>
            <a:ext cx="10261600" cy="210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5"/>
          <p:cNvSpPr txBox="1">
            <a:spLocks noGrp="1"/>
          </p:cNvSpPr>
          <p:nvPr>
            <p:ph type="sldNum" idx="12"/>
          </p:nvPr>
        </p:nvSpPr>
        <p:spPr>
          <a:xfrm>
            <a:off x="23223537" y="36707762"/>
            <a:ext cx="7559675" cy="210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7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7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7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7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7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7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7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7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7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m com Legenda" type="picTx">
  <p:cSld name="PICTURE_WITH_CAPTION_TEXT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"/>
          <p:cNvSpPr txBox="1">
            <a:spLocks noGrp="1"/>
          </p:cNvSpPr>
          <p:nvPr>
            <p:ph type="title"/>
          </p:nvPr>
        </p:nvSpPr>
        <p:spPr>
          <a:xfrm>
            <a:off x="6351421" y="30243780"/>
            <a:ext cx="19442430" cy="35704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9500" b="1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6"/>
          <p:cNvSpPr>
            <a:spLocks noGrp="1"/>
          </p:cNvSpPr>
          <p:nvPr>
            <p:ph type="pic" idx="2"/>
          </p:nvPr>
        </p:nvSpPr>
        <p:spPr>
          <a:xfrm>
            <a:off x="6351421" y="3860483"/>
            <a:ext cx="19442430" cy="25923240"/>
          </a:xfrm>
          <a:prstGeom prst="rect">
            <a:avLst/>
          </a:prstGeom>
          <a:noFill/>
          <a:ln>
            <a:noFill/>
          </a:ln>
        </p:spPr>
      </p:sp>
      <p:sp>
        <p:nvSpPr>
          <p:cNvPr id="32" name="Google Shape;32;p6"/>
          <p:cNvSpPr txBox="1">
            <a:spLocks noGrp="1"/>
          </p:cNvSpPr>
          <p:nvPr>
            <p:ph type="body" idx="1"/>
          </p:nvPr>
        </p:nvSpPr>
        <p:spPr>
          <a:xfrm>
            <a:off x="6351421" y="33814229"/>
            <a:ext cx="19442430" cy="5070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t" anchorCtr="0">
            <a:noAutofit/>
          </a:bodyPr>
          <a:lstStyle>
            <a:lvl1pPr marL="457200" lvl="0" indent="-228600" algn="l">
              <a:spcBef>
                <a:spcPts val="1320"/>
              </a:spcBef>
              <a:spcAft>
                <a:spcPts val="0"/>
              </a:spcAft>
              <a:buClr>
                <a:schemeClr val="dk1"/>
              </a:buClr>
              <a:buSzPts val="6600"/>
              <a:buNone/>
              <a:defRPr sz="6600"/>
            </a:lvl1pPr>
            <a:lvl2pPr marL="914400" lvl="1" indent="-228600" algn="l">
              <a:spcBef>
                <a:spcPts val="1140"/>
              </a:spcBef>
              <a:spcAft>
                <a:spcPts val="0"/>
              </a:spcAft>
              <a:buClr>
                <a:schemeClr val="dk1"/>
              </a:buClr>
              <a:buSzPts val="5700"/>
              <a:buNone/>
              <a:defRPr sz="5700"/>
            </a:lvl2pPr>
            <a:lvl3pPr marL="1371600" lvl="2" indent="-228600" algn="l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None/>
              <a:defRPr sz="4700"/>
            </a:lvl3pPr>
            <a:lvl4pPr marL="1828800" lvl="3" indent="-228600" algn="l">
              <a:spcBef>
                <a:spcPts val="860"/>
              </a:spcBef>
              <a:spcAft>
                <a:spcPts val="0"/>
              </a:spcAft>
              <a:buClr>
                <a:schemeClr val="dk1"/>
              </a:buClr>
              <a:buSzPts val="4300"/>
              <a:buNone/>
              <a:defRPr sz="4300"/>
            </a:lvl4pPr>
            <a:lvl5pPr marL="2286000" lvl="4" indent="-228600" algn="l">
              <a:spcBef>
                <a:spcPts val="860"/>
              </a:spcBef>
              <a:spcAft>
                <a:spcPts val="0"/>
              </a:spcAft>
              <a:buClr>
                <a:schemeClr val="dk1"/>
              </a:buClr>
              <a:buSzPts val="4300"/>
              <a:buNone/>
              <a:defRPr sz="4300"/>
            </a:lvl5pPr>
            <a:lvl6pPr marL="2743200" lvl="5" indent="-228600" algn="l">
              <a:spcBef>
                <a:spcPts val="860"/>
              </a:spcBef>
              <a:spcAft>
                <a:spcPts val="0"/>
              </a:spcAft>
              <a:buClr>
                <a:schemeClr val="dk1"/>
              </a:buClr>
              <a:buSzPts val="4300"/>
              <a:buNone/>
              <a:defRPr sz="4300"/>
            </a:lvl6pPr>
            <a:lvl7pPr marL="3200400" lvl="6" indent="-228600" algn="l">
              <a:spcBef>
                <a:spcPts val="860"/>
              </a:spcBef>
              <a:spcAft>
                <a:spcPts val="0"/>
              </a:spcAft>
              <a:buClr>
                <a:schemeClr val="dk1"/>
              </a:buClr>
              <a:buSzPts val="4300"/>
              <a:buNone/>
              <a:defRPr sz="4300"/>
            </a:lvl7pPr>
            <a:lvl8pPr marL="3657600" lvl="7" indent="-228600" algn="l">
              <a:spcBef>
                <a:spcPts val="860"/>
              </a:spcBef>
              <a:spcAft>
                <a:spcPts val="0"/>
              </a:spcAft>
              <a:buClr>
                <a:schemeClr val="dk1"/>
              </a:buClr>
              <a:buSzPts val="4300"/>
              <a:buNone/>
              <a:defRPr sz="4300"/>
            </a:lvl8pPr>
            <a:lvl9pPr marL="4114800" lvl="8" indent="-228600" algn="l">
              <a:spcBef>
                <a:spcPts val="860"/>
              </a:spcBef>
              <a:spcAft>
                <a:spcPts val="0"/>
              </a:spcAft>
              <a:buClr>
                <a:schemeClr val="dk1"/>
              </a:buClr>
              <a:buSzPts val="4300"/>
              <a:buNone/>
              <a:defRPr sz="4300"/>
            </a:lvl9pPr>
          </a:lstStyle>
          <a:p>
            <a:endParaRPr/>
          </a:p>
        </p:txBody>
      </p:sp>
      <p:sp>
        <p:nvSpPr>
          <p:cNvPr id="33" name="Google Shape;33;p6"/>
          <p:cNvSpPr txBox="1">
            <a:spLocks noGrp="1"/>
          </p:cNvSpPr>
          <p:nvPr>
            <p:ph type="dt" idx="10"/>
          </p:nvPr>
        </p:nvSpPr>
        <p:spPr>
          <a:xfrm>
            <a:off x="1620837" y="36707762"/>
            <a:ext cx="7559675" cy="210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57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6"/>
          <p:cNvSpPr txBox="1">
            <a:spLocks noGrp="1"/>
          </p:cNvSpPr>
          <p:nvPr>
            <p:ph type="ftr" idx="11"/>
          </p:nvPr>
        </p:nvSpPr>
        <p:spPr>
          <a:xfrm>
            <a:off x="11071225" y="36707762"/>
            <a:ext cx="10261600" cy="210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sldNum" idx="12"/>
          </p:nvPr>
        </p:nvSpPr>
        <p:spPr>
          <a:xfrm>
            <a:off x="23223537" y="36707762"/>
            <a:ext cx="7559675" cy="210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7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7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7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7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7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7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7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7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7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údo com Legenda" type="objTx">
  <p:cSld name="OBJECT_WITH_CAPTION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"/>
          <p:cNvSpPr txBox="1">
            <a:spLocks noGrp="1"/>
          </p:cNvSpPr>
          <p:nvPr>
            <p:ph type="title"/>
          </p:nvPr>
        </p:nvSpPr>
        <p:spPr>
          <a:xfrm>
            <a:off x="1620204" y="1720215"/>
            <a:ext cx="10660709" cy="73209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9500" b="1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7"/>
          <p:cNvSpPr txBox="1">
            <a:spLocks noGrp="1"/>
          </p:cNvSpPr>
          <p:nvPr>
            <p:ph type="body" idx="1"/>
          </p:nvPr>
        </p:nvSpPr>
        <p:spPr>
          <a:xfrm>
            <a:off x="12669083" y="1720218"/>
            <a:ext cx="18114764" cy="368746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t" anchorCtr="0">
            <a:noAutofit/>
          </a:bodyPr>
          <a:lstStyle>
            <a:lvl1pPr marL="457200" lvl="0" indent="-1187450" algn="l">
              <a:spcBef>
                <a:spcPts val="3020"/>
              </a:spcBef>
              <a:spcAft>
                <a:spcPts val="0"/>
              </a:spcAft>
              <a:buClr>
                <a:schemeClr val="dk1"/>
              </a:buClr>
              <a:buSzPts val="15100"/>
              <a:buChar char="•"/>
              <a:defRPr sz="15100"/>
            </a:lvl1pPr>
            <a:lvl2pPr marL="914400" lvl="1" indent="-1066800" algn="l">
              <a:spcBef>
                <a:spcPts val="2640"/>
              </a:spcBef>
              <a:spcAft>
                <a:spcPts val="0"/>
              </a:spcAft>
              <a:buClr>
                <a:schemeClr val="dk1"/>
              </a:buClr>
              <a:buSzPts val="13200"/>
              <a:buChar char="–"/>
              <a:defRPr sz="13200"/>
            </a:lvl2pPr>
            <a:lvl3pPr marL="1371600" lvl="2" indent="-946150" algn="l">
              <a:spcBef>
                <a:spcPts val="2260"/>
              </a:spcBef>
              <a:spcAft>
                <a:spcPts val="0"/>
              </a:spcAft>
              <a:buClr>
                <a:schemeClr val="dk1"/>
              </a:buClr>
              <a:buSzPts val="11300"/>
              <a:buChar char="•"/>
              <a:defRPr sz="11300"/>
            </a:lvl3pPr>
            <a:lvl4pPr marL="1828800" lvl="3" indent="-831850" algn="l">
              <a:spcBef>
                <a:spcPts val="1900"/>
              </a:spcBef>
              <a:spcAft>
                <a:spcPts val="0"/>
              </a:spcAft>
              <a:buClr>
                <a:schemeClr val="dk1"/>
              </a:buClr>
              <a:buSzPts val="9500"/>
              <a:buChar char="–"/>
              <a:defRPr sz="9500"/>
            </a:lvl4pPr>
            <a:lvl5pPr marL="2286000" lvl="4" indent="-831850" algn="l">
              <a:spcBef>
                <a:spcPts val="1900"/>
              </a:spcBef>
              <a:spcAft>
                <a:spcPts val="0"/>
              </a:spcAft>
              <a:buClr>
                <a:schemeClr val="dk1"/>
              </a:buClr>
              <a:buSzPts val="9500"/>
              <a:buChar char="»"/>
              <a:defRPr sz="9500"/>
            </a:lvl5pPr>
            <a:lvl6pPr marL="2743200" lvl="5" indent="-831850" algn="l">
              <a:spcBef>
                <a:spcPts val="1900"/>
              </a:spcBef>
              <a:spcAft>
                <a:spcPts val="0"/>
              </a:spcAft>
              <a:buClr>
                <a:schemeClr val="dk1"/>
              </a:buClr>
              <a:buSzPts val="9500"/>
              <a:buChar char="•"/>
              <a:defRPr sz="9500"/>
            </a:lvl6pPr>
            <a:lvl7pPr marL="3200400" lvl="6" indent="-831850" algn="l">
              <a:spcBef>
                <a:spcPts val="1900"/>
              </a:spcBef>
              <a:spcAft>
                <a:spcPts val="0"/>
              </a:spcAft>
              <a:buClr>
                <a:schemeClr val="dk1"/>
              </a:buClr>
              <a:buSzPts val="9500"/>
              <a:buChar char="•"/>
              <a:defRPr sz="9500"/>
            </a:lvl7pPr>
            <a:lvl8pPr marL="3657600" lvl="7" indent="-831850" algn="l">
              <a:spcBef>
                <a:spcPts val="1900"/>
              </a:spcBef>
              <a:spcAft>
                <a:spcPts val="0"/>
              </a:spcAft>
              <a:buClr>
                <a:schemeClr val="dk1"/>
              </a:buClr>
              <a:buSzPts val="9500"/>
              <a:buChar char="•"/>
              <a:defRPr sz="9500"/>
            </a:lvl8pPr>
            <a:lvl9pPr marL="4114800" lvl="8" indent="-831850" algn="l">
              <a:spcBef>
                <a:spcPts val="1900"/>
              </a:spcBef>
              <a:spcAft>
                <a:spcPts val="0"/>
              </a:spcAft>
              <a:buClr>
                <a:schemeClr val="dk1"/>
              </a:buClr>
              <a:buSzPts val="9500"/>
              <a:buChar char="•"/>
              <a:defRPr sz="9500"/>
            </a:lvl9pPr>
          </a:lstStyle>
          <a:p>
            <a:endParaRPr/>
          </a:p>
        </p:txBody>
      </p:sp>
      <p:sp>
        <p:nvSpPr>
          <p:cNvPr id="39" name="Google Shape;39;p7"/>
          <p:cNvSpPr txBox="1">
            <a:spLocks noGrp="1"/>
          </p:cNvSpPr>
          <p:nvPr>
            <p:ph type="body" idx="2"/>
          </p:nvPr>
        </p:nvSpPr>
        <p:spPr>
          <a:xfrm>
            <a:off x="1620204" y="9041133"/>
            <a:ext cx="10660709" cy="295536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t" anchorCtr="0">
            <a:noAutofit/>
          </a:bodyPr>
          <a:lstStyle>
            <a:lvl1pPr marL="457200" lvl="0" indent="-228600" algn="l">
              <a:spcBef>
                <a:spcPts val="1320"/>
              </a:spcBef>
              <a:spcAft>
                <a:spcPts val="0"/>
              </a:spcAft>
              <a:buClr>
                <a:schemeClr val="dk1"/>
              </a:buClr>
              <a:buSzPts val="6600"/>
              <a:buNone/>
              <a:defRPr sz="6600"/>
            </a:lvl1pPr>
            <a:lvl2pPr marL="914400" lvl="1" indent="-228600" algn="l">
              <a:spcBef>
                <a:spcPts val="1140"/>
              </a:spcBef>
              <a:spcAft>
                <a:spcPts val="0"/>
              </a:spcAft>
              <a:buClr>
                <a:schemeClr val="dk1"/>
              </a:buClr>
              <a:buSzPts val="5700"/>
              <a:buNone/>
              <a:defRPr sz="5700"/>
            </a:lvl2pPr>
            <a:lvl3pPr marL="1371600" lvl="2" indent="-228600" algn="l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None/>
              <a:defRPr sz="4700"/>
            </a:lvl3pPr>
            <a:lvl4pPr marL="1828800" lvl="3" indent="-228600" algn="l">
              <a:spcBef>
                <a:spcPts val="860"/>
              </a:spcBef>
              <a:spcAft>
                <a:spcPts val="0"/>
              </a:spcAft>
              <a:buClr>
                <a:schemeClr val="dk1"/>
              </a:buClr>
              <a:buSzPts val="4300"/>
              <a:buNone/>
              <a:defRPr sz="4300"/>
            </a:lvl4pPr>
            <a:lvl5pPr marL="2286000" lvl="4" indent="-228600" algn="l">
              <a:spcBef>
                <a:spcPts val="860"/>
              </a:spcBef>
              <a:spcAft>
                <a:spcPts val="0"/>
              </a:spcAft>
              <a:buClr>
                <a:schemeClr val="dk1"/>
              </a:buClr>
              <a:buSzPts val="4300"/>
              <a:buNone/>
              <a:defRPr sz="4300"/>
            </a:lvl5pPr>
            <a:lvl6pPr marL="2743200" lvl="5" indent="-228600" algn="l">
              <a:spcBef>
                <a:spcPts val="860"/>
              </a:spcBef>
              <a:spcAft>
                <a:spcPts val="0"/>
              </a:spcAft>
              <a:buClr>
                <a:schemeClr val="dk1"/>
              </a:buClr>
              <a:buSzPts val="4300"/>
              <a:buNone/>
              <a:defRPr sz="4300"/>
            </a:lvl6pPr>
            <a:lvl7pPr marL="3200400" lvl="6" indent="-228600" algn="l">
              <a:spcBef>
                <a:spcPts val="860"/>
              </a:spcBef>
              <a:spcAft>
                <a:spcPts val="0"/>
              </a:spcAft>
              <a:buClr>
                <a:schemeClr val="dk1"/>
              </a:buClr>
              <a:buSzPts val="4300"/>
              <a:buNone/>
              <a:defRPr sz="4300"/>
            </a:lvl7pPr>
            <a:lvl8pPr marL="3657600" lvl="7" indent="-228600" algn="l">
              <a:spcBef>
                <a:spcPts val="860"/>
              </a:spcBef>
              <a:spcAft>
                <a:spcPts val="0"/>
              </a:spcAft>
              <a:buClr>
                <a:schemeClr val="dk1"/>
              </a:buClr>
              <a:buSzPts val="4300"/>
              <a:buNone/>
              <a:defRPr sz="4300"/>
            </a:lvl8pPr>
            <a:lvl9pPr marL="4114800" lvl="8" indent="-228600" algn="l">
              <a:spcBef>
                <a:spcPts val="860"/>
              </a:spcBef>
              <a:spcAft>
                <a:spcPts val="0"/>
              </a:spcAft>
              <a:buClr>
                <a:schemeClr val="dk1"/>
              </a:buClr>
              <a:buSzPts val="4300"/>
              <a:buNone/>
              <a:defRPr sz="4300"/>
            </a:lvl9pPr>
          </a:lstStyle>
          <a:p>
            <a:endParaRPr/>
          </a:p>
        </p:txBody>
      </p:sp>
      <p:sp>
        <p:nvSpPr>
          <p:cNvPr id="40" name="Google Shape;40;p7"/>
          <p:cNvSpPr txBox="1">
            <a:spLocks noGrp="1"/>
          </p:cNvSpPr>
          <p:nvPr>
            <p:ph type="dt" idx="10"/>
          </p:nvPr>
        </p:nvSpPr>
        <p:spPr>
          <a:xfrm>
            <a:off x="1620837" y="36707762"/>
            <a:ext cx="7559675" cy="210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57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7"/>
          <p:cNvSpPr txBox="1">
            <a:spLocks noGrp="1"/>
          </p:cNvSpPr>
          <p:nvPr>
            <p:ph type="ftr" idx="11"/>
          </p:nvPr>
        </p:nvSpPr>
        <p:spPr>
          <a:xfrm>
            <a:off x="11071225" y="36707762"/>
            <a:ext cx="10261600" cy="210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sldNum" idx="12"/>
          </p:nvPr>
        </p:nvSpPr>
        <p:spPr>
          <a:xfrm>
            <a:off x="23223537" y="36707762"/>
            <a:ext cx="7559675" cy="210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7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7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7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7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7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7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7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7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7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m branco" type="blank">
  <p:cSld name="BLANK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8"/>
          <p:cNvSpPr txBox="1">
            <a:spLocks noGrp="1"/>
          </p:cNvSpPr>
          <p:nvPr>
            <p:ph type="dt" idx="10"/>
          </p:nvPr>
        </p:nvSpPr>
        <p:spPr>
          <a:xfrm>
            <a:off x="1620837" y="36707762"/>
            <a:ext cx="7559675" cy="210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57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8"/>
          <p:cNvSpPr txBox="1">
            <a:spLocks noGrp="1"/>
          </p:cNvSpPr>
          <p:nvPr>
            <p:ph type="ftr" idx="11"/>
          </p:nvPr>
        </p:nvSpPr>
        <p:spPr>
          <a:xfrm>
            <a:off x="11071225" y="36707762"/>
            <a:ext cx="10261600" cy="210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8"/>
          <p:cNvSpPr txBox="1">
            <a:spLocks noGrp="1"/>
          </p:cNvSpPr>
          <p:nvPr>
            <p:ph type="sldNum" idx="12"/>
          </p:nvPr>
        </p:nvSpPr>
        <p:spPr>
          <a:xfrm>
            <a:off x="23223537" y="36707762"/>
            <a:ext cx="7559675" cy="210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7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7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7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7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7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7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7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7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7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mente título" type="titleOnly">
  <p:cSld name="TITLE_ONLY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9"/>
          <p:cNvSpPr txBox="1">
            <a:spLocks noGrp="1"/>
          </p:cNvSpPr>
          <p:nvPr>
            <p:ph type="title"/>
          </p:nvPr>
        </p:nvSpPr>
        <p:spPr>
          <a:xfrm>
            <a:off x="1620837" y="1585912"/>
            <a:ext cx="29162375" cy="6600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9"/>
          <p:cNvSpPr txBox="1">
            <a:spLocks noGrp="1"/>
          </p:cNvSpPr>
          <p:nvPr>
            <p:ph type="dt" idx="10"/>
          </p:nvPr>
        </p:nvSpPr>
        <p:spPr>
          <a:xfrm>
            <a:off x="1620837" y="36707762"/>
            <a:ext cx="7559675" cy="210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57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" name="Google Shape;50;p9"/>
          <p:cNvSpPr txBox="1">
            <a:spLocks noGrp="1"/>
          </p:cNvSpPr>
          <p:nvPr>
            <p:ph type="ftr" idx="11"/>
          </p:nvPr>
        </p:nvSpPr>
        <p:spPr>
          <a:xfrm>
            <a:off x="11071225" y="36707762"/>
            <a:ext cx="10261600" cy="210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9"/>
          <p:cNvSpPr txBox="1">
            <a:spLocks noGrp="1"/>
          </p:cNvSpPr>
          <p:nvPr>
            <p:ph type="sldNum" idx="12"/>
          </p:nvPr>
        </p:nvSpPr>
        <p:spPr>
          <a:xfrm>
            <a:off x="23223537" y="36707762"/>
            <a:ext cx="7559675" cy="210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7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7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7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7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7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7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7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7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7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ção" type="twoTxTwoObj">
  <p:cSld name="TWO_OBJECTS_WITH_TEXT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0"/>
          <p:cNvSpPr txBox="1">
            <a:spLocks noGrp="1"/>
          </p:cNvSpPr>
          <p:nvPr>
            <p:ph type="title"/>
          </p:nvPr>
        </p:nvSpPr>
        <p:spPr>
          <a:xfrm>
            <a:off x="1620203" y="1730219"/>
            <a:ext cx="29163645" cy="720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10"/>
          <p:cNvSpPr txBox="1">
            <a:spLocks noGrp="1"/>
          </p:cNvSpPr>
          <p:nvPr>
            <p:ph type="body" idx="1"/>
          </p:nvPr>
        </p:nvSpPr>
        <p:spPr>
          <a:xfrm>
            <a:off x="1620203" y="9671212"/>
            <a:ext cx="14317416" cy="40305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b" anchorCtr="0">
            <a:noAutofit/>
          </a:bodyPr>
          <a:lstStyle>
            <a:lvl1pPr marL="457200" lvl="0" indent="-228600" algn="l">
              <a:spcBef>
                <a:spcPts val="2260"/>
              </a:spcBef>
              <a:spcAft>
                <a:spcPts val="0"/>
              </a:spcAft>
              <a:buClr>
                <a:schemeClr val="dk1"/>
              </a:buClr>
              <a:buSzPts val="11300"/>
              <a:buNone/>
              <a:defRPr sz="11300" b="1"/>
            </a:lvl1pPr>
            <a:lvl2pPr marL="914400" lvl="1" indent="-228600" algn="l">
              <a:spcBef>
                <a:spcPts val="1900"/>
              </a:spcBef>
              <a:spcAft>
                <a:spcPts val="0"/>
              </a:spcAft>
              <a:buClr>
                <a:schemeClr val="dk1"/>
              </a:buClr>
              <a:buSzPts val="9500"/>
              <a:buNone/>
              <a:defRPr sz="9500" b="1"/>
            </a:lvl2pPr>
            <a:lvl3pPr marL="1371600" lvl="2" indent="-228600" algn="l">
              <a:spcBef>
                <a:spcPts val="1700"/>
              </a:spcBef>
              <a:spcAft>
                <a:spcPts val="0"/>
              </a:spcAft>
              <a:buClr>
                <a:schemeClr val="dk1"/>
              </a:buClr>
              <a:buSzPts val="8500"/>
              <a:buNone/>
              <a:defRPr sz="8500" b="1"/>
            </a:lvl3pPr>
            <a:lvl4pPr marL="1828800" lvl="3" indent="-228600" algn="l">
              <a:spcBef>
                <a:spcPts val="1520"/>
              </a:spcBef>
              <a:spcAft>
                <a:spcPts val="0"/>
              </a:spcAft>
              <a:buClr>
                <a:schemeClr val="dk1"/>
              </a:buClr>
              <a:buSzPts val="7600"/>
              <a:buNone/>
              <a:defRPr sz="7600" b="1"/>
            </a:lvl4pPr>
            <a:lvl5pPr marL="2286000" lvl="4" indent="-228600" algn="l">
              <a:spcBef>
                <a:spcPts val="1520"/>
              </a:spcBef>
              <a:spcAft>
                <a:spcPts val="0"/>
              </a:spcAft>
              <a:buClr>
                <a:schemeClr val="dk1"/>
              </a:buClr>
              <a:buSzPts val="7600"/>
              <a:buNone/>
              <a:defRPr sz="7600" b="1"/>
            </a:lvl5pPr>
            <a:lvl6pPr marL="2743200" lvl="5" indent="-228600" algn="l">
              <a:spcBef>
                <a:spcPts val="1520"/>
              </a:spcBef>
              <a:spcAft>
                <a:spcPts val="0"/>
              </a:spcAft>
              <a:buClr>
                <a:schemeClr val="dk1"/>
              </a:buClr>
              <a:buSzPts val="7600"/>
              <a:buNone/>
              <a:defRPr sz="7600" b="1"/>
            </a:lvl6pPr>
            <a:lvl7pPr marL="3200400" lvl="6" indent="-228600" algn="l">
              <a:spcBef>
                <a:spcPts val="1520"/>
              </a:spcBef>
              <a:spcAft>
                <a:spcPts val="0"/>
              </a:spcAft>
              <a:buClr>
                <a:schemeClr val="dk1"/>
              </a:buClr>
              <a:buSzPts val="7600"/>
              <a:buNone/>
              <a:defRPr sz="7600" b="1"/>
            </a:lvl7pPr>
            <a:lvl8pPr marL="3657600" lvl="7" indent="-228600" algn="l">
              <a:spcBef>
                <a:spcPts val="1520"/>
              </a:spcBef>
              <a:spcAft>
                <a:spcPts val="0"/>
              </a:spcAft>
              <a:buClr>
                <a:schemeClr val="dk1"/>
              </a:buClr>
              <a:buSzPts val="7600"/>
              <a:buNone/>
              <a:defRPr sz="7600" b="1"/>
            </a:lvl8pPr>
            <a:lvl9pPr marL="4114800" lvl="8" indent="-228600" algn="l">
              <a:spcBef>
                <a:spcPts val="1520"/>
              </a:spcBef>
              <a:spcAft>
                <a:spcPts val="0"/>
              </a:spcAft>
              <a:buClr>
                <a:schemeClr val="dk1"/>
              </a:buClr>
              <a:buSzPts val="7600"/>
              <a:buNone/>
              <a:defRPr sz="7600" b="1"/>
            </a:lvl9pPr>
          </a:lstStyle>
          <a:p>
            <a:endParaRPr/>
          </a:p>
        </p:txBody>
      </p:sp>
      <p:sp>
        <p:nvSpPr>
          <p:cNvPr id="55" name="Google Shape;55;p10"/>
          <p:cNvSpPr txBox="1">
            <a:spLocks noGrp="1"/>
          </p:cNvSpPr>
          <p:nvPr>
            <p:ph type="body" idx="2"/>
          </p:nvPr>
        </p:nvSpPr>
        <p:spPr>
          <a:xfrm>
            <a:off x="1620203" y="13701713"/>
            <a:ext cx="14317416" cy="248931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t" anchorCtr="0">
            <a:noAutofit/>
          </a:bodyPr>
          <a:lstStyle>
            <a:lvl1pPr marL="457200" lvl="0" indent="-946150" algn="l">
              <a:spcBef>
                <a:spcPts val="2260"/>
              </a:spcBef>
              <a:spcAft>
                <a:spcPts val="0"/>
              </a:spcAft>
              <a:buClr>
                <a:schemeClr val="dk1"/>
              </a:buClr>
              <a:buSzPts val="11300"/>
              <a:buChar char="•"/>
              <a:defRPr sz="11300"/>
            </a:lvl1pPr>
            <a:lvl2pPr marL="914400" lvl="1" indent="-831850" algn="l">
              <a:spcBef>
                <a:spcPts val="1900"/>
              </a:spcBef>
              <a:spcAft>
                <a:spcPts val="0"/>
              </a:spcAft>
              <a:buClr>
                <a:schemeClr val="dk1"/>
              </a:buClr>
              <a:buSzPts val="9500"/>
              <a:buChar char="–"/>
              <a:defRPr sz="9500"/>
            </a:lvl2pPr>
            <a:lvl3pPr marL="1371600" lvl="2" indent="-768350" algn="l">
              <a:spcBef>
                <a:spcPts val="1700"/>
              </a:spcBef>
              <a:spcAft>
                <a:spcPts val="0"/>
              </a:spcAft>
              <a:buClr>
                <a:schemeClr val="dk1"/>
              </a:buClr>
              <a:buSzPts val="8500"/>
              <a:buChar char="•"/>
              <a:defRPr sz="8500"/>
            </a:lvl3pPr>
            <a:lvl4pPr marL="1828800" lvl="3" indent="-711200" algn="l">
              <a:spcBef>
                <a:spcPts val="1520"/>
              </a:spcBef>
              <a:spcAft>
                <a:spcPts val="0"/>
              </a:spcAft>
              <a:buClr>
                <a:schemeClr val="dk1"/>
              </a:buClr>
              <a:buSzPts val="7600"/>
              <a:buChar char="–"/>
              <a:defRPr sz="7600"/>
            </a:lvl4pPr>
            <a:lvl5pPr marL="2286000" lvl="4" indent="-711200" algn="l">
              <a:spcBef>
                <a:spcPts val="1520"/>
              </a:spcBef>
              <a:spcAft>
                <a:spcPts val="0"/>
              </a:spcAft>
              <a:buClr>
                <a:schemeClr val="dk1"/>
              </a:buClr>
              <a:buSzPts val="7600"/>
              <a:buChar char="»"/>
              <a:defRPr sz="7600"/>
            </a:lvl5pPr>
            <a:lvl6pPr marL="2743200" lvl="5" indent="-711200" algn="l">
              <a:spcBef>
                <a:spcPts val="1520"/>
              </a:spcBef>
              <a:spcAft>
                <a:spcPts val="0"/>
              </a:spcAft>
              <a:buClr>
                <a:schemeClr val="dk1"/>
              </a:buClr>
              <a:buSzPts val="7600"/>
              <a:buChar char="•"/>
              <a:defRPr sz="7600"/>
            </a:lvl6pPr>
            <a:lvl7pPr marL="3200400" lvl="6" indent="-711200" algn="l">
              <a:spcBef>
                <a:spcPts val="1520"/>
              </a:spcBef>
              <a:spcAft>
                <a:spcPts val="0"/>
              </a:spcAft>
              <a:buClr>
                <a:schemeClr val="dk1"/>
              </a:buClr>
              <a:buSzPts val="7600"/>
              <a:buChar char="•"/>
              <a:defRPr sz="7600"/>
            </a:lvl7pPr>
            <a:lvl8pPr marL="3657600" lvl="7" indent="-711200" algn="l">
              <a:spcBef>
                <a:spcPts val="1520"/>
              </a:spcBef>
              <a:spcAft>
                <a:spcPts val="0"/>
              </a:spcAft>
              <a:buClr>
                <a:schemeClr val="dk1"/>
              </a:buClr>
              <a:buSzPts val="7600"/>
              <a:buChar char="•"/>
              <a:defRPr sz="7600"/>
            </a:lvl8pPr>
            <a:lvl9pPr marL="4114800" lvl="8" indent="-711200" algn="l">
              <a:spcBef>
                <a:spcPts val="1520"/>
              </a:spcBef>
              <a:spcAft>
                <a:spcPts val="0"/>
              </a:spcAft>
              <a:buClr>
                <a:schemeClr val="dk1"/>
              </a:buClr>
              <a:buSzPts val="7600"/>
              <a:buChar char="•"/>
              <a:defRPr sz="7600"/>
            </a:lvl9pPr>
          </a:lstStyle>
          <a:p>
            <a:endParaRPr/>
          </a:p>
        </p:txBody>
      </p:sp>
      <p:sp>
        <p:nvSpPr>
          <p:cNvPr id="56" name="Google Shape;56;p10"/>
          <p:cNvSpPr txBox="1">
            <a:spLocks noGrp="1"/>
          </p:cNvSpPr>
          <p:nvPr>
            <p:ph type="body" idx="3"/>
          </p:nvPr>
        </p:nvSpPr>
        <p:spPr>
          <a:xfrm>
            <a:off x="16460809" y="9671212"/>
            <a:ext cx="14323040" cy="40305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b" anchorCtr="0">
            <a:noAutofit/>
          </a:bodyPr>
          <a:lstStyle>
            <a:lvl1pPr marL="457200" lvl="0" indent="-228600" algn="l">
              <a:spcBef>
                <a:spcPts val="2260"/>
              </a:spcBef>
              <a:spcAft>
                <a:spcPts val="0"/>
              </a:spcAft>
              <a:buClr>
                <a:schemeClr val="dk1"/>
              </a:buClr>
              <a:buSzPts val="11300"/>
              <a:buNone/>
              <a:defRPr sz="11300" b="1"/>
            </a:lvl1pPr>
            <a:lvl2pPr marL="914400" lvl="1" indent="-228600" algn="l">
              <a:spcBef>
                <a:spcPts val="1900"/>
              </a:spcBef>
              <a:spcAft>
                <a:spcPts val="0"/>
              </a:spcAft>
              <a:buClr>
                <a:schemeClr val="dk1"/>
              </a:buClr>
              <a:buSzPts val="9500"/>
              <a:buNone/>
              <a:defRPr sz="9500" b="1"/>
            </a:lvl2pPr>
            <a:lvl3pPr marL="1371600" lvl="2" indent="-228600" algn="l">
              <a:spcBef>
                <a:spcPts val="1700"/>
              </a:spcBef>
              <a:spcAft>
                <a:spcPts val="0"/>
              </a:spcAft>
              <a:buClr>
                <a:schemeClr val="dk1"/>
              </a:buClr>
              <a:buSzPts val="8500"/>
              <a:buNone/>
              <a:defRPr sz="8500" b="1"/>
            </a:lvl3pPr>
            <a:lvl4pPr marL="1828800" lvl="3" indent="-228600" algn="l">
              <a:spcBef>
                <a:spcPts val="1520"/>
              </a:spcBef>
              <a:spcAft>
                <a:spcPts val="0"/>
              </a:spcAft>
              <a:buClr>
                <a:schemeClr val="dk1"/>
              </a:buClr>
              <a:buSzPts val="7600"/>
              <a:buNone/>
              <a:defRPr sz="7600" b="1"/>
            </a:lvl4pPr>
            <a:lvl5pPr marL="2286000" lvl="4" indent="-228600" algn="l">
              <a:spcBef>
                <a:spcPts val="1520"/>
              </a:spcBef>
              <a:spcAft>
                <a:spcPts val="0"/>
              </a:spcAft>
              <a:buClr>
                <a:schemeClr val="dk1"/>
              </a:buClr>
              <a:buSzPts val="7600"/>
              <a:buNone/>
              <a:defRPr sz="7600" b="1"/>
            </a:lvl5pPr>
            <a:lvl6pPr marL="2743200" lvl="5" indent="-228600" algn="l">
              <a:spcBef>
                <a:spcPts val="1520"/>
              </a:spcBef>
              <a:spcAft>
                <a:spcPts val="0"/>
              </a:spcAft>
              <a:buClr>
                <a:schemeClr val="dk1"/>
              </a:buClr>
              <a:buSzPts val="7600"/>
              <a:buNone/>
              <a:defRPr sz="7600" b="1"/>
            </a:lvl6pPr>
            <a:lvl7pPr marL="3200400" lvl="6" indent="-228600" algn="l">
              <a:spcBef>
                <a:spcPts val="1520"/>
              </a:spcBef>
              <a:spcAft>
                <a:spcPts val="0"/>
              </a:spcAft>
              <a:buClr>
                <a:schemeClr val="dk1"/>
              </a:buClr>
              <a:buSzPts val="7600"/>
              <a:buNone/>
              <a:defRPr sz="7600" b="1"/>
            </a:lvl7pPr>
            <a:lvl8pPr marL="3657600" lvl="7" indent="-228600" algn="l">
              <a:spcBef>
                <a:spcPts val="1520"/>
              </a:spcBef>
              <a:spcAft>
                <a:spcPts val="0"/>
              </a:spcAft>
              <a:buClr>
                <a:schemeClr val="dk1"/>
              </a:buClr>
              <a:buSzPts val="7600"/>
              <a:buNone/>
              <a:defRPr sz="7600" b="1"/>
            </a:lvl8pPr>
            <a:lvl9pPr marL="4114800" lvl="8" indent="-228600" algn="l">
              <a:spcBef>
                <a:spcPts val="1520"/>
              </a:spcBef>
              <a:spcAft>
                <a:spcPts val="0"/>
              </a:spcAft>
              <a:buClr>
                <a:schemeClr val="dk1"/>
              </a:buClr>
              <a:buSzPts val="7600"/>
              <a:buNone/>
              <a:defRPr sz="7600" b="1"/>
            </a:lvl9pPr>
          </a:lstStyle>
          <a:p>
            <a:endParaRPr/>
          </a:p>
        </p:txBody>
      </p:sp>
      <p:sp>
        <p:nvSpPr>
          <p:cNvPr id="57" name="Google Shape;57;p10"/>
          <p:cNvSpPr txBox="1">
            <a:spLocks noGrp="1"/>
          </p:cNvSpPr>
          <p:nvPr>
            <p:ph type="body" idx="4"/>
          </p:nvPr>
        </p:nvSpPr>
        <p:spPr>
          <a:xfrm>
            <a:off x="16460809" y="13701713"/>
            <a:ext cx="14323040" cy="248931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t" anchorCtr="0">
            <a:noAutofit/>
          </a:bodyPr>
          <a:lstStyle>
            <a:lvl1pPr marL="457200" lvl="0" indent="-946150" algn="l">
              <a:spcBef>
                <a:spcPts val="2260"/>
              </a:spcBef>
              <a:spcAft>
                <a:spcPts val="0"/>
              </a:spcAft>
              <a:buClr>
                <a:schemeClr val="dk1"/>
              </a:buClr>
              <a:buSzPts val="11300"/>
              <a:buChar char="•"/>
              <a:defRPr sz="11300"/>
            </a:lvl1pPr>
            <a:lvl2pPr marL="914400" lvl="1" indent="-831850" algn="l">
              <a:spcBef>
                <a:spcPts val="1900"/>
              </a:spcBef>
              <a:spcAft>
                <a:spcPts val="0"/>
              </a:spcAft>
              <a:buClr>
                <a:schemeClr val="dk1"/>
              </a:buClr>
              <a:buSzPts val="9500"/>
              <a:buChar char="–"/>
              <a:defRPr sz="9500"/>
            </a:lvl2pPr>
            <a:lvl3pPr marL="1371600" lvl="2" indent="-768350" algn="l">
              <a:spcBef>
                <a:spcPts val="1700"/>
              </a:spcBef>
              <a:spcAft>
                <a:spcPts val="0"/>
              </a:spcAft>
              <a:buClr>
                <a:schemeClr val="dk1"/>
              </a:buClr>
              <a:buSzPts val="8500"/>
              <a:buChar char="•"/>
              <a:defRPr sz="8500"/>
            </a:lvl3pPr>
            <a:lvl4pPr marL="1828800" lvl="3" indent="-711200" algn="l">
              <a:spcBef>
                <a:spcPts val="1520"/>
              </a:spcBef>
              <a:spcAft>
                <a:spcPts val="0"/>
              </a:spcAft>
              <a:buClr>
                <a:schemeClr val="dk1"/>
              </a:buClr>
              <a:buSzPts val="7600"/>
              <a:buChar char="–"/>
              <a:defRPr sz="7600"/>
            </a:lvl4pPr>
            <a:lvl5pPr marL="2286000" lvl="4" indent="-711200" algn="l">
              <a:spcBef>
                <a:spcPts val="1520"/>
              </a:spcBef>
              <a:spcAft>
                <a:spcPts val="0"/>
              </a:spcAft>
              <a:buClr>
                <a:schemeClr val="dk1"/>
              </a:buClr>
              <a:buSzPts val="7600"/>
              <a:buChar char="»"/>
              <a:defRPr sz="7600"/>
            </a:lvl5pPr>
            <a:lvl6pPr marL="2743200" lvl="5" indent="-711200" algn="l">
              <a:spcBef>
                <a:spcPts val="1520"/>
              </a:spcBef>
              <a:spcAft>
                <a:spcPts val="0"/>
              </a:spcAft>
              <a:buClr>
                <a:schemeClr val="dk1"/>
              </a:buClr>
              <a:buSzPts val="7600"/>
              <a:buChar char="•"/>
              <a:defRPr sz="7600"/>
            </a:lvl6pPr>
            <a:lvl7pPr marL="3200400" lvl="6" indent="-711200" algn="l">
              <a:spcBef>
                <a:spcPts val="1520"/>
              </a:spcBef>
              <a:spcAft>
                <a:spcPts val="0"/>
              </a:spcAft>
              <a:buClr>
                <a:schemeClr val="dk1"/>
              </a:buClr>
              <a:buSzPts val="7600"/>
              <a:buChar char="•"/>
              <a:defRPr sz="7600"/>
            </a:lvl7pPr>
            <a:lvl8pPr marL="3657600" lvl="7" indent="-711200" algn="l">
              <a:spcBef>
                <a:spcPts val="1520"/>
              </a:spcBef>
              <a:spcAft>
                <a:spcPts val="0"/>
              </a:spcAft>
              <a:buClr>
                <a:schemeClr val="dk1"/>
              </a:buClr>
              <a:buSzPts val="7600"/>
              <a:buChar char="•"/>
              <a:defRPr sz="7600"/>
            </a:lvl8pPr>
            <a:lvl9pPr marL="4114800" lvl="8" indent="-711200" algn="l">
              <a:spcBef>
                <a:spcPts val="1520"/>
              </a:spcBef>
              <a:spcAft>
                <a:spcPts val="0"/>
              </a:spcAft>
              <a:buClr>
                <a:schemeClr val="dk1"/>
              </a:buClr>
              <a:buSzPts val="7600"/>
              <a:buChar char="•"/>
              <a:defRPr sz="7600"/>
            </a:lvl9pPr>
          </a:lstStyle>
          <a:p>
            <a:endParaRPr/>
          </a:p>
        </p:txBody>
      </p:sp>
      <p:sp>
        <p:nvSpPr>
          <p:cNvPr id="58" name="Google Shape;58;p10"/>
          <p:cNvSpPr txBox="1">
            <a:spLocks noGrp="1"/>
          </p:cNvSpPr>
          <p:nvPr>
            <p:ph type="dt" idx="10"/>
          </p:nvPr>
        </p:nvSpPr>
        <p:spPr>
          <a:xfrm>
            <a:off x="1620837" y="36707762"/>
            <a:ext cx="7559675" cy="210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57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0"/>
          <p:cNvSpPr txBox="1">
            <a:spLocks noGrp="1"/>
          </p:cNvSpPr>
          <p:nvPr>
            <p:ph type="ftr" idx="11"/>
          </p:nvPr>
        </p:nvSpPr>
        <p:spPr>
          <a:xfrm>
            <a:off x="11071225" y="36707762"/>
            <a:ext cx="10261600" cy="210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0"/>
          <p:cNvSpPr txBox="1">
            <a:spLocks noGrp="1"/>
          </p:cNvSpPr>
          <p:nvPr>
            <p:ph type="sldNum" idx="12"/>
          </p:nvPr>
        </p:nvSpPr>
        <p:spPr>
          <a:xfrm>
            <a:off x="23223537" y="36707762"/>
            <a:ext cx="7559675" cy="210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7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7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7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7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7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7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7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7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7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uas Partes de Conteúdo" type="twoObj">
  <p:cSld name="TWO_OBJECTS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1"/>
          <p:cNvSpPr txBox="1">
            <a:spLocks noGrp="1"/>
          </p:cNvSpPr>
          <p:nvPr>
            <p:ph type="title"/>
          </p:nvPr>
        </p:nvSpPr>
        <p:spPr>
          <a:xfrm>
            <a:off x="1620837" y="1585912"/>
            <a:ext cx="29162375" cy="6600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1"/>
          <p:cNvSpPr txBox="1">
            <a:spLocks noGrp="1"/>
          </p:cNvSpPr>
          <p:nvPr>
            <p:ph type="body" idx="1"/>
          </p:nvPr>
        </p:nvSpPr>
        <p:spPr>
          <a:xfrm>
            <a:off x="5743846" y="63507940"/>
            <a:ext cx="51402048" cy="1796424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t" anchorCtr="0">
            <a:noAutofit/>
          </a:bodyPr>
          <a:lstStyle>
            <a:lvl1pPr marL="457200" lvl="0" indent="-1066800" algn="l">
              <a:spcBef>
                <a:spcPts val="2640"/>
              </a:spcBef>
              <a:spcAft>
                <a:spcPts val="0"/>
              </a:spcAft>
              <a:buClr>
                <a:schemeClr val="dk1"/>
              </a:buClr>
              <a:buSzPts val="13200"/>
              <a:buChar char="•"/>
              <a:defRPr sz="13200"/>
            </a:lvl1pPr>
            <a:lvl2pPr marL="914400" lvl="1" indent="-946150" algn="l">
              <a:spcBef>
                <a:spcPts val="2260"/>
              </a:spcBef>
              <a:spcAft>
                <a:spcPts val="0"/>
              </a:spcAft>
              <a:buClr>
                <a:schemeClr val="dk1"/>
              </a:buClr>
              <a:buSzPts val="11300"/>
              <a:buChar char="–"/>
              <a:defRPr sz="11300"/>
            </a:lvl2pPr>
            <a:lvl3pPr marL="1371600" lvl="2" indent="-831850" algn="l">
              <a:spcBef>
                <a:spcPts val="1900"/>
              </a:spcBef>
              <a:spcAft>
                <a:spcPts val="0"/>
              </a:spcAft>
              <a:buClr>
                <a:schemeClr val="dk1"/>
              </a:buClr>
              <a:buSzPts val="9500"/>
              <a:buChar char="•"/>
              <a:defRPr sz="9500"/>
            </a:lvl3pPr>
            <a:lvl4pPr marL="1828800" lvl="3" indent="-768350" algn="l">
              <a:spcBef>
                <a:spcPts val="1700"/>
              </a:spcBef>
              <a:spcAft>
                <a:spcPts val="0"/>
              </a:spcAft>
              <a:buClr>
                <a:schemeClr val="dk1"/>
              </a:buClr>
              <a:buSzPts val="8500"/>
              <a:buChar char="–"/>
              <a:defRPr sz="8500"/>
            </a:lvl4pPr>
            <a:lvl5pPr marL="2286000" lvl="4" indent="-768350" algn="l">
              <a:spcBef>
                <a:spcPts val="1700"/>
              </a:spcBef>
              <a:spcAft>
                <a:spcPts val="0"/>
              </a:spcAft>
              <a:buClr>
                <a:schemeClr val="dk1"/>
              </a:buClr>
              <a:buSzPts val="8500"/>
              <a:buChar char="»"/>
              <a:defRPr sz="8500"/>
            </a:lvl5pPr>
            <a:lvl6pPr marL="2743200" lvl="5" indent="-768350" algn="l">
              <a:spcBef>
                <a:spcPts val="1700"/>
              </a:spcBef>
              <a:spcAft>
                <a:spcPts val="0"/>
              </a:spcAft>
              <a:buClr>
                <a:schemeClr val="dk1"/>
              </a:buClr>
              <a:buSzPts val="8500"/>
              <a:buChar char="•"/>
              <a:defRPr sz="8500"/>
            </a:lvl6pPr>
            <a:lvl7pPr marL="3200400" lvl="6" indent="-768350" algn="l">
              <a:spcBef>
                <a:spcPts val="1700"/>
              </a:spcBef>
              <a:spcAft>
                <a:spcPts val="0"/>
              </a:spcAft>
              <a:buClr>
                <a:schemeClr val="dk1"/>
              </a:buClr>
              <a:buSzPts val="8500"/>
              <a:buChar char="•"/>
              <a:defRPr sz="8500"/>
            </a:lvl7pPr>
            <a:lvl8pPr marL="3657600" lvl="7" indent="-768350" algn="l">
              <a:spcBef>
                <a:spcPts val="1700"/>
              </a:spcBef>
              <a:spcAft>
                <a:spcPts val="0"/>
              </a:spcAft>
              <a:buClr>
                <a:schemeClr val="dk1"/>
              </a:buClr>
              <a:buSzPts val="8500"/>
              <a:buChar char="•"/>
              <a:defRPr sz="8500"/>
            </a:lvl8pPr>
            <a:lvl9pPr marL="4114800" lvl="8" indent="-768350" algn="l">
              <a:spcBef>
                <a:spcPts val="1700"/>
              </a:spcBef>
              <a:spcAft>
                <a:spcPts val="0"/>
              </a:spcAft>
              <a:buClr>
                <a:schemeClr val="dk1"/>
              </a:buClr>
              <a:buSzPts val="8500"/>
              <a:buChar char="•"/>
              <a:defRPr sz="8500"/>
            </a:lvl9pPr>
          </a:lstStyle>
          <a:p>
            <a:endParaRPr/>
          </a:p>
        </p:txBody>
      </p:sp>
      <p:sp>
        <p:nvSpPr>
          <p:cNvPr id="64" name="Google Shape;64;p11"/>
          <p:cNvSpPr txBox="1">
            <a:spLocks noGrp="1"/>
          </p:cNvSpPr>
          <p:nvPr>
            <p:ph type="body" idx="2"/>
          </p:nvPr>
        </p:nvSpPr>
        <p:spPr>
          <a:xfrm>
            <a:off x="57685960" y="63507940"/>
            <a:ext cx="51402051" cy="1796424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t" anchorCtr="0">
            <a:noAutofit/>
          </a:bodyPr>
          <a:lstStyle>
            <a:lvl1pPr marL="457200" lvl="0" indent="-1066800" algn="l">
              <a:spcBef>
                <a:spcPts val="2640"/>
              </a:spcBef>
              <a:spcAft>
                <a:spcPts val="0"/>
              </a:spcAft>
              <a:buClr>
                <a:schemeClr val="dk1"/>
              </a:buClr>
              <a:buSzPts val="13200"/>
              <a:buChar char="•"/>
              <a:defRPr sz="13200"/>
            </a:lvl1pPr>
            <a:lvl2pPr marL="914400" lvl="1" indent="-946150" algn="l">
              <a:spcBef>
                <a:spcPts val="2260"/>
              </a:spcBef>
              <a:spcAft>
                <a:spcPts val="0"/>
              </a:spcAft>
              <a:buClr>
                <a:schemeClr val="dk1"/>
              </a:buClr>
              <a:buSzPts val="11300"/>
              <a:buChar char="–"/>
              <a:defRPr sz="11300"/>
            </a:lvl2pPr>
            <a:lvl3pPr marL="1371600" lvl="2" indent="-831850" algn="l">
              <a:spcBef>
                <a:spcPts val="1900"/>
              </a:spcBef>
              <a:spcAft>
                <a:spcPts val="0"/>
              </a:spcAft>
              <a:buClr>
                <a:schemeClr val="dk1"/>
              </a:buClr>
              <a:buSzPts val="9500"/>
              <a:buChar char="•"/>
              <a:defRPr sz="9500"/>
            </a:lvl3pPr>
            <a:lvl4pPr marL="1828800" lvl="3" indent="-768350" algn="l">
              <a:spcBef>
                <a:spcPts val="1700"/>
              </a:spcBef>
              <a:spcAft>
                <a:spcPts val="0"/>
              </a:spcAft>
              <a:buClr>
                <a:schemeClr val="dk1"/>
              </a:buClr>
              <a:buSzPts val="8500"/>
              <a:buChar char="–"/>
              <a:defRPr sz="8500"/>
            </a:lvl4pPr>
            <a:lvl5pPr marL="2286000" lvl="4" indent="-768350" algn="l">
              <a:spcBef>
                <a:spcPts val="1700"/>
              </a:spcBef>
              <a:spcAft>
                <a:spcPts val="0"/>
              </a:spcAft>
              <a:buClr>
                <a:schemeClr val="dk1"/>
              </a:buClr>
              <a:buSzPts val="8500"/>
              <a:buChar char="»"/>
              <a:defRPr sz="8500"/>
            </a:lvl5pPr>
            <a:lvl6pPr marL="2743200" lvl="5" indent="-768350" algn="l">
              <a:spcBef>
                <a:spcPts val="1700"/>
              </a:spcBef>
              <a:spcAft>
                <a:spcPts val="0"/>
              </a:spcAft>
              <a:buClr>
                <a:schemeClr val="dk1"/>
              </a:buClr>
              <a:buSzPts val="8500"/>
              <a:buChar char="•"/>
              <a:defRPr sz="8500"/>
            </a:lvl6pPr>
            <a:lvl7pPr marL="3200400" lvl="6" indent="-768350" algn="l">
              <a:spcBef>
                <a:spcPts val="1700"/>
              </a:spcBef>
              <a:spcAft>
                <a:spcPts val="0"/>
              </a:spcAft>
              <a:buClr>
                <a:schemeClr val="dk1"/>
              </a:buClr>
              <a:buSzPts val="8500"/>
              <a:buChar char="•"/>
              <a:defRPr sz="8500"/>
            </a:lvl7pPr>
            <a:lvl8pPr marL="3657600" lvl="7" indent="-768350" algn="l">
              <a:spcBef>
                <a:spcPts val="1700"/>
              </a:spcBef>
              <a:spcAft>
                <a:spcPts val="0"/>
              </a:spcAft>
              <a:buClr>
                <a:schemeClr val="dk1"/>
              </a:buClr>
              <a:buSzPts val="8500"/>
              <a:buChar char="•"/>
              <a:defRPr sz="8500"/>
            </a:lvl8pPr>
            <a:lvl9pPr marL="4114800" lvl="8" indent="-768350" algn="l">
              <a:spcBef>
                <a:spcPts val="1700"/>
              </a:spcBef>
              <a:spcAft>
                <a:spcPts val="0"/>
              </a:spcAft>
              <a:buClr>
                <a:schemeClr val="dk1"/>
              </a:buClr>
              <a:buSzPts val="8500"/>
              <a:buChar char="•"/>
              <a:defRPr sz="8500"/>
            </a:lvl9pPr>
          </a:lstStyle>
          <a:p>
            <a:endParaRPr/>
          </a:p>
        </p:txBody>
      </p:sp>
      <p:sp>
        <p:nvSpPr>
          <p:cNvPr id="65" name="Google Shape;65;p11"/>
          <p:cNvSpPr txBox="1">
            <a:spLocks noGrp="1"/>
          </p:cNvSpPr>
          <p:nvPr>
            <p:ph type="dt" idx="10"/>
          </p:nvPr>
        </p:nvSpPr>
        <p:spPr>
          <a:xfrm>
            <a:off x="1620837" y="36707762"/>
            <a:ext cx="7559675" cy="210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57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1"/>
          <p:cNvSpPr txBox="1">
            <a:spLocks noGrp="1"/>
          </p:cNvSpPr>
          <p:nvPr>
            <p:ph type="ftr" idx="11"/>
          </p:nvPr>
        </p:nvSpPr>
        <p:spPr>
          <a:xfrm>
            <a:off x="11071225" y="36707762"/>
            <a:ext cx="10261600" cy="210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1"/>
          <p:cNvSpPr txBox="1">
            <a:spLocks noGrp="1"/>
          </p:cNvSpPr>
          <p:nvPr>
            <p:ph type="sldNum" idx="12"/>
          </p:nvPr>
        </p:nvSpPr>
        <p:spPr>
          <a:xfrm>
            <a:off x="23223537" y="36707762"/>
            <a:ext cx="7559675" cy="210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7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7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7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7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7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7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7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7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7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>
            <a:spLocks noGrp="1"/>
          </p:cNvSpPr>
          <p:nvPr>
            <p:ph type="title"/>
          </p:nvPr>
        </p:nvSpPr>
        <p:spPr>
          <a:xfrm>
            <a:off x="1620837" y="1585912"/>
            <a:ext cx="29162375" cy="6600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0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0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0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0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0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0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0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0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0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p2"/>
          <p:cNvSpPr txBox="1">
            <a:spLocks noGrp="1"/>
          </p:cNvSpPr>
          <p:nvPr>
            <p:ph type="body" idx="1"/>
          </p:nvPr>
        </p:nvSpPr>
        <p:spPr>
          <a:xfrm>
            <a:off x="1620837" y="9240837"/>
            <a:ext cx="29162375" cy="26138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t" anchorCtr="0">
            <a:noAutofit/>
          </a:bodyPr>
          <a:lstStyle>
            <a:lvl1pPr marL="457200" marR="0" lvl="0" indent="-1187450" algn="l" rtl="0">
              <a:spcBef>
                <a:spcPts val="3020"/>
              </a:spcBef>
              <a:spcAft>
                <a:spcPts val="0"/>
              </a:spcAft>
              <a:buClr>
                <a:schemeClr val="dk1"/>
              </a:buClr>
              <a:buSzPts val="15100"/>
              <a:buFont typeface="Arial"/>
              <a:buChar char="•"/>
              <a:defRPr sz="15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1066800" algn="l" rtl="0">
              <a:spcBef>
                <a:spcPts val="2640"/>
              </a:spcBef>
              <a:spcAft>
                <a:spcPts val="0"/>
              </a:spcAft>
              <a:buClr>
                <a:schemeClr val="dk1"/>
              </a:buClr>
              <a:buSzPts val="13200"/>
              <a:buFont typeface="Arial"/>
              <a:buChar char="–"/>
              <a:defRPr sz="1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946150" algn="l" rtl="0">
              <a:spcBef>
                <a:spcPts val="2260"/>
              </a:spcBef>
              <a:spcAft>
                <a:spcPts val="0"/>
              </a:spcAft>
              <a:buClr>
                <a:schemeClr val="dk1"/>
              </a:buClr>
              <a:buSzPts val="11300"/>
              <a:buFont typeface="Arial"/>
              <a:buChar char="•"/>
              <a:defRPr sz="1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831850" algn="l" rtl="0">
              <a:spcBef>
                <a:spcPts val="1900"/>
              </a:spcBef>
              <a:spcAft>
                <a:spcPts val="0"/>
              </a:spcAft>
              <a:buClr>
                <a:schemeClr val="dk1"/>
              </a:buClr>
              <a:buSzPts val="9500"/>
              <a:buFont typeface="Arial"/>
              <a:buChar char="–"/>
              <a:defRPr sz="9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831850" algn="l" rtl="0">
              <a:spcBef>
                <a:spcPts val="1900"/>
              </a:spcBef>
              <a:spcAft>
                <a:spcPts val="0"/>
              </a:spcAft>
              <a:buClr>
                <a:schemeClr val="dk1"/>
              </a:buClr>
              <a:buSzPts val="9500"/>
              <a:buFont typeface="Arial"/>
              <a:buChar char="»"/>
              <a:defRPr sz="9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831850" algn="l" rtl="0">
              <a:spcBef>
                <a:spcPts val="1900"/>
              </a:spcBef>
              <a:spcAft>
                <a:spcPts val="0"/>
              </a:spcAft>
              <a:buClr>
                <a:schemeClr val="dk1"/>
              </a:buClr>
              <a:buSzPts val="9500"/>
              <a:buFont typeface="Arial"/>
              <a:buChar char="•"/>
              <a:defRPr sz="9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831850" algn="l" rtl="0">
              <a:spcBef>
                <a:spcPts val="1900"/>
              </a:spcBef>
              <a:spcAft>
                <a:spcPts val="0"/>
              </a:spcAft>
              <a:buClr>
                <a:schemeClr val="dk1"/>
              </a:buClr>
              <a:buSzPts val="9500"/>
              <a:buFont typeface="Arial"/>
              <a:buChar char="•"/>
              <a:defRPr sz="9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831850" algn="l" rtl="0">
              <a:spcBef>
                <a:spcPts val="1900"/>
              </a:spcBef>
              <a:spcAft>
                <a:spcPts val="0"/>
              </a:spcAft>
              <a:buClr>
                <a:schemeClr val="dk1"/>
              </a:buClr>
              <a:buSzPts val="9500"/>
              <a:buFont typeface="Arial"/>
              <a:buChar char="•"/>
              <a:defRPr sz="9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831850" algn="l" rtl="0">
              <a:spcBef>
                <a:spcPts val="1900"/>
              </a:spcBef>
              <a:spcAft>
                <a:spcPts val="0"/>
              </a:spcAft>
              <a:buClr>
                <a:schemeClr val="dk1"/>
              </a:buClr>
              <a:buSzPts val="9500"/>
              <a:buFont typeface="Arial"/>
              <a:buChar char="•"/>
              <a:defRPr sz="9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2"/>
          <p:cNvSpPr txBox="1">
            <a:spLocks noGrp="1"/>
          </p:cNvSpPr>
          <p:nvPr>
            <p:ph type="dt" idx="10"/>
          </p:nvPr>
        </p:nvSpPr>
        <p:spPr>
          <a:xfrm>
            <a:off x="1620837" y="36707762"/>
            <a:ext cx="7559675" cy="210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57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" name="Google Shape;9;p2"/>
          <p:cNvSpPr txBox="1">
            <a:spLocks noGrp="1"/>
          </p:cNvSpPr>
          <p:nvPr>
            <p:ph type="ftr" idx="11"/>
          </p:nvPr>
        </p:nvSpPr>
        <p:spPr>
          <a:xfrm>
            <a:off x="11071225" y="36707762"/>
            <a:ext cx="10261600" cy="210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ldNum" idx="12"/>
          </p:nvPr>
        </p:nvSpPr>
        <p:spPr>
          <a:xfrm>
            <a:off x="23223537" y="36707762"/>
            <a:ext cx="7559675" cy="210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7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7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7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7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7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7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7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7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7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/>
          <p:nvPr/>
        </p:nvSpPr>
        <p:spPr>
          <a:xfrm>
            <a:off x="1800225" y="8640762"/>
            <a:ext cx="28803600" cy="13874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500"/>
              <a:buFont typeface="Calibri"/>
              <a:buNone/>
            </a:pPr>
            <a:r>
              <a:rPr lang="en-US" sz="85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TÍTULO DO TRABALHO</a:t>
            </a:r>
            <a:endParaRPr/>
          </a:p>
        </p:txBody>
      </p:sp>
      <p:sp>
        <p:nvSpPr>
          <p:cNvPr id="85" name="Google Shape;85;p1"/>
          <p:cNvSpPr txBox="1"/>
          <p:nvPr/>
        </p:nvSpPr>
        <p:spPr>
          <a:xfrm>
            <a:off x="1944687" y="9648825"/>
            <a:ext cx="28800425" cy="2559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</a:pPr>
            <a:r>
              <a:rPr lang="en-US"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Autor 1</a:t>
            </a:r>
            <a:endParaRPr/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</a:pPr>
            <a:r>
              <a:rPr lang="en-US"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Autor 2</a:t>
            </a:r>
            <a:endParaRPr/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</a:pPr>
            <a:r>
              <a:rPr lang="en-US"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Autor 3</a:t>
            </a:r>
            <a:endParaRPr/>
          </a:p>
        </p:txBody>
      </p:sp>
      <p:sp>
        <p:nvSpPr>
          <p:cNvPr id="86" name="Google Shape;86;p1"/>
          <p:cNvSpPr txBox="1"/>
          <p:nvPr/>
        </p:nvSpPr>
        <p:spPr>
          <a:xfrm>
            <a:off x="647700" y="25058687"/>
            <a:ext cx="15290800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Calibri"/>
              <a:buNone/>
            </a:pPr>
            <a:r>
              <a:rPr lang="en-US"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Digitar aqui a Metodologia utilizada </a:t>
            </a:r>
            <a:endParaRPr/>
          </a:p>
        </p:txBody>
      </p:sp>
      <p:sp>
        <p:nvSpPr>
          <p:cNvPr id="87" name="Google Shape;87;p1"/>
          <p:cNvSpPr txBox="1"/>
          <p:nvPr/>
        </p:nvSpPr>
        <p:spPr>
          <a:xfrm>
            <a:off x="17113250" y="29379862"/>
            <a:ext cx="15290800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Calibri"/>
              <a:buNone/>
            </a:pPr>
            <a:r>
              <a:rPr lang="en-US"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Digita-se as considerações finais do trabalho...</a:t>
            </a:r>
            <a:endParaRPr/>
          </a:p>
        </p:txBody>
      </p:sp>
      <p:sp>
        <p:nvSpPr>
          <p:cNvPr id="88" name="Google Shape;88;p1"/>
          <p:cNvSpPr txBox="1"/>
          <p:nvPr/>
        </p:nvSpPr>
        <p:spPr>
          <a:xfrm>
            <a:off x="20955000" y="27866975"/>
            <a:ext cx="9305925" cy="9763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800"/>
              <a:buFont typeface="Arial"/>
              <a:buNone/>
            </a:pPr>
            <a:r>
              <a:rPr lang="en-US" sz="5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CONSIDERAÇÕES FINAIS</a:t>
            </a:r>
            <a:endParaRPr/>
          </a:p>
        </p:txBody>
      </p:sp>
      <p:sp>
        <p:nvSpPr>
          <p:cNvPr id="89" name="Google Shape;89;p1"/>
          <p:cNvSpPr txBox="1"/>
          <p:nvPr/>
        </p:nvSpPr>
        <p:spPr>
          <a:xfrm>
            <a:off x="1439862" y="28155900"/>
            <a:ext cx="13271500" cy="9763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800"/>
              <a:buFont typeface="Arial"/>
              <a:buNone/>
            </a:pPr>
            <a:r>
              <a:rPr lang="en-US" sz="5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DESENVOLVIMENTO / RESULTADOS</a:t>
            </a:r>
            <a:endParaRPr/>
          </a:p>
        </p:txBody>
      </p:sp>
      <p:sp>
        <p:nvSpPr>
          <p:cNvPr id="90" name="Google Shape;90;p1"/>
          <p:cNvSpPr txBox="1"/>
          <p:nvPr/>
        </p:nvSpPr>
        <p:spPr>
          <a:xfrm>
            <a:off x="1081087" y="29419550"/>
            <a:ext cx="14474825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Calibri"/>
              <a:buNone/>
            </a:pPr>
            <a:r>
              <a:rPr lang="en-US"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Digitar o desenvolvimento / resultados e discussão</a:t>
            </a:r>
            <a:endParaRPr/>
          </a:p>
        </p:txBody>
      </p:sp>
      <p:sp>
        <p:nvSpPr>
          <p:cNvPr id="91" name="Google Shape;91;p1"/>
          <p:cNvSpPr txBox="1"/>
          <p:nvPr/>
        </p:nvSpPr>
        <p:spPr>
          <a:xfrm>
            <a:off x="1296987" y="14257337"/>
            <a:ext cx="14474825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Calibri"/>
              <a:buNone/>
            </a:pPr>
            <a:r>
              <a:rPr lang="en-US"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Digitar aqui a introdução do trabalho</a:t>
            </a:r>
            <a:endParaRPr/>
          </a:p>
        </p:txBody>
      </p:sp>
      <p:sp>
        <p:nvSpPr>
          <p:cNvPr id="92" name="Google Shape;92;p1"/>
          <p:cNvSpPr txBox="1"/>
          <p:nvPr/>
        </p:nvSpPr>
        <p:spPr>
          <a:xfrm>
            <a:off x="1296987" y="12961937"/>
            <a:ext cx="5175250" cy="9763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800"/>
              <a:buFont typeface="Arial"/>
              <a:buNone/>
            </a:pPr>
            <a:r>
              <a:rPr lang="en-US" sz="5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INTRODUÇÃO</a:t>
            </a:r>
            <a:endParaRPr/>
          </a:p>
        </p:txBody>
      </p:sp>
      <p:sp>
        <p:nvSpPr>
          <p:cNvPr id="93" name="Google Shape;93;p1"/>
          <p:cNvSpPr txBox="1"/>
          <p:nvPr/>
        </p:nvSpPr>
        <p:spPr>
          <a:xfrm>
            <a:off x="1152525" y="23474362"/>
            <a:ext cx="5748337" cy="9763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800"/>
              <a:buFont typeface="Arial"/>
              <a:buNone/>
            </a:pPr>
            <a:r>
              <a:rPr lang="en-US" sz="5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METODOLOGIA</a:t>
            </a:r>
            <a:endParaRPr/>
          </a:p>
        </p:txBody>
      </p:sp>
      <p:sp>
        <p:nvSpPr>
          <p:cNvPr id="94" name="Google Shape;94;p1"/>
          <p:cNvSpPr txBox="1"/>
          <p:nvPr/>
        </p:nvSpPr>
        <p:spPr>
          <a:xfrm>
            <a:off x="19154775" y="34851975"/>
            <a:ext cx="12004675" cy="9763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800"/>
              <a:buFont typeface="Arial"/>
              <a:buNone/>
            </a:pPr>
            <a:r>
              <a:rPr lang="en-US" sz="5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REFERÊNCIAS BIBLIOGRÁFICAS</a:t>
            </a:r>
            <a:endParaRPr/>
          </a:p>
        </p:txBody>
      </p:sp>
      <p:sp>
        <p:nvSpPr>
          <p:cNvPr id="95" name="Google Shape;95;p1"/>
          <p:cNvSpPr txBox="1"/>
          <p:nvPr/>
        </p:nvSpPr>
        <p:spPr>
          <a:xfrm>
            <a:off x="17113250" y="36291837"/>
            <a:ext cx="15290800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Calibri"/>
              <a:buNone/>
            </a:pPr>
            <a:r>
              <a:rPr lang="en-US"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Citar duas referências de maior relevância</a:t>
            </a:r>
            <a:endParaRPr/>
          </a:p>
        </p:txBody>
      </p:sp>
      <p:sp>
        <p:nvSpPr>
          <p:cNvPr id="96" name="Google Shape;96;p1"/>
          <p:cNvSpPr txBox="1"/>
          <p:nvPr/>
        </p:nvSpPr>
        <p:spPr>
          <a:xfrm>
            <a:off x="16706850" y="13754100"/>
            <a:ext cx="14474825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Calibri"/>
              <a:buNone/>
            </a:pPr>
            <a:r>
              <a:rPr lang="en-US"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Digitar o desenvolvimento / resultados e discussão</a:t>
            </a:r>
            <a:endParaRPr/>
          </a:p>
        </p:txBody>
      </p:sp>
      <p:pic>
        <p:nvPicPr>
          <p:cNvPr id="17" name="Imagem 16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567" y="57943"/>
            <a:ext cx="25779866" cy="5853112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56</Words>
  <Application>Microsoft Office PowerPoint</Application>
  <PresentationFormat>Personalizar</PresentationFormat>
  <Paragraphs>15</Paragraphs>
  <Slides>1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4" baseType="lpstr">
      <vt:lpstr>Arial</vt:lpstr>
      <vt:lpstr>Calibri</vt:lpstr>
      <vt:lpstr>Tema do Office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COLMESA05</dc:creator>
  <cp:lastModifiedBy>Fabiany P. Begosso</cp:lastModifiedBy>
  <cp:revision>7</cp:revision>
  <dcterms:created xsi:type="dcterms:W3CDTF">2013-07-24T11:51:04Z</dcterms:created>
  <dcterms:modified xsi:type="dcterms:W3CDTF">2026-06-22T17:55:22Z</dcterms:modified>
</cp:coreProperties>
</file>