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4FA964-226B-7A35-1D94-61822602F4B8}" v="22" dt="2023-06-20T18:38:39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KT Unimeo" userId="S::mkt@unimeo.com.br::1901d62e-d9a1-4488-bac7-30e78d7a1594" providerId="AD" clId="Web-{BD4FA964-226B-7A35-1D94-61822602F4B8}"/>
    <pc:docChg chg="addSld delSld modSld">
      <pc:chgData name="MKT Unimeo" userId="S::mkt@unimeo.com.br::1901d62e-d9a1-4488-bac7-30e78d7a1594" providerId="AD" clId="Web-{BD4FA964-226B-7A35-1D94-61822602F4B8}" dt="2023-06-20T18:38:39.431" v="15"/>
      <pc:docMkLst>
        <pc:docMk/>
      </pc:docMkLst>
      <pc:sldChg chg="del">
        <pc:chgData name="MKT Unimeo" userId="S::mkt@unimeo.com.br::1901d62e-d9a1-4488-bac7-30e78d7a1594" providerId="AD" clId="Web-{BD4FA964-226B-7A35-1D94-61822602F4B8}" dt="2023-06-20T18:38:30.899" v="10"/>
        <pc:sldMkLst>
          <pc:docMk/>
          <pc:sldMk cId="0" sldId="256"/>
        </pc:sldMkLst>
      </pc:sldChg>
      <pc:sldChg chg="del">
        <pc:chgData name="MKT Unimeo" userId="S::mkt@unimeo.com.br::1901d62e-d9a1-4488-bac7-30e78d7a1594" providerId="AD" clId="Web-{BD4FA964-226B-7A35-1D94-61822602F4B8}" dt="2023-06-20T18:38:35.853" v="12"/>
        <pc:sldMkLst>
          <pc:docMk/>
          <pc:sldMk cId="0" sldId="257"/>
        </pc:sldMkLst>
      </pc:sldChg>
      <pc:sldChg chg="del">
        <pc:chgData name="MKT Unimeo" userId="S::mkt@unimeo.com.br::1901d62e-d9a1-4488-bac7-30e78d7a1594" providerId="AD" clId="Web-{BD4FA964-226B-7A35-1D94-61822602F4B8}" dt="2023-06-20T18:38:28.493" v="9"/>
        <pc:sldMkLst>
          <pc:docMk/>
          <pc:sldMk cId="0" sldId="258"/>
        </pc:sldMkLst>
      </pc:sldChg>
      <pc:sldChg chg="modSp">
        <pc:chgData name="MKT Unimeo" userId="S::mkt@unimeo.com.br::1901d62e-d9a1-4488-bac7-30e78d7a1594" providerId="AD" clId="Web-{BD4FA964-226B-7A35-1D94-61822602F4B8}" dt="2023-06-20T18:38:20.337" v="8" actId="20577"/>
        <pc:sldMkLst>
          <pc:docMk/>
          <pc:sldMk cId="0" sldId="260"/>
        </pc:sldMkLst>
        <pc:spChg chg="mod">
          <ac:chgData name="MKT Unimeo" userId="S::mkt@unimeo.com.br::1901d62e-d9a1-4488-bac7-30e78d7a1594" providerId="AD" clId="Web-{BD4FA964-226B-7A35-1D94-61822602F4B8}" dt="2023-06-20T18:38:20.337" v="8" actId="20577"/>
          <ac:spMkLst>
            <pc:docMk/>
            <pc:sldMk cId="0" sldId="260"/>
            <ac:spMk id="6" creationId="{5EC5DD2F-0559-0960-106C-17A75DF77266}"/>
          </ac:spMkLst>
        </pc:spChg>
        <pc:picChg chg="mod">
          <ac:chgData name="MKT Unimeo" userId="S::mkt@unimeo.com.br::1901d62e-d9a1-4488-bac7-30e78d7a1594" providerId="AD" clId="Web-{BD4FA964-226B-7A35-1D94-61822602F4B8}" dt="2023-06-20T18:37:04.507" v="0"/>
          <ac:picMkLst>
            <pc:docMk/>
            <pc:sldMk cId="0" sldId="260"/>
            <ac:picMk id="2052" creationId="{4B0B97E0-E804-C36E-1285-2A1DA0D49708}"/>
          </ac:picMkLst>
        </pc:picChg>
        <pc:cxnChg chg="mod">
          <ac:chgData name="MKT Unimeo" userId="S::mkt@unimeo.com.br::1901d62e-d9a1-4488-bac7-30e78d7a1594" providerId="AD" clId="Web-{BD4FA964-226B-7A35-1D94-61822602F4B8}" dt="2023-06-20T18:37:37.242" v="2" actId="14100"/>
          <ac:cxnSpMkLst>
            <pc:docMk/>
            <pc:sldMk cId="0" sldId="260"/>
            <ac:cxnSpMk id="7" creationId="{87917757-0698-0163-ED9F-2C3A4260989B}"/>
          </ac:cxnSpMkLst>
        </pc:cxnChg>
      </pc:sldChg>
      <pc:sldChg chg="add del replId">
        <pc:chgData name="MKT Unimeo" userId="S::mkt@unimeo.com.br::1901d62e-d9a1-4488-bac7-30e78d7a1594" providerId="AD" clId="Web-{BD4FA964-226B-7A35-1D94-61822602F4B8}" dt="2023-06-20T18:38:37.509" v="13"/>
        <pc:sldMkLst>
          <pc:docMk/>
          <pc:sldMk cId="2371552181" sldId="261"/>
        </pc:sldMkLst>
      </pc:sldChg>
      <pc:sldChg chg="add replId">
        <pc:chgData name="MKT Unimeo" userId="S::mkt@unimeo.com.br::1901d62e-d9a1-4488-bac7-30e78d7a1594" providerId="AD" clId="Web-{BD4FA964-226B-7A35-1D94-61822602F4B8}" dt="2023-06-20T18:38:38.196" v="14"/>
        <pc:sldMkLst>
          <pc:docMk/>
          <pc:sldMk cId="479366792" sldId="262"/>
        </pc:sldMkLst>
      </pc:sldChg>
      <pc:sldChg chg="add replId">
        <pc:chgData name="MKT Unimeo" userId="S::mkt@unimeo.com.br::1901d62e-d9a1-4488-bac7-30e78d7a1594" providerId="AD" clId="Web-{BD4FA964-226B-7A35-1D94-61822602F4B8}" dt="2023-06-20T18:38:39.431" v="15"/>
        <pc:sldMkLst>
          <pc:docMk/>
          <pc:sldMk cId="2730904216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DDA5-959F-B1ED-BF31-97EF0C5D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72E66-CAC8-429D-97AF-A144FA3DC28D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39171-E4F2-6BF4-9A67-B5915504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B6AC9-C598-5225-5BBB-D1A2E741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C564-3286-48EC-937A-7F450DE2B79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765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7A02B-86B3-F79E-C372-A05892A4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83AB-0432-4D3F-93DE-14A4EAF1E775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D8301-3152-E3DB-8537-899386C95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73F54-6FDB-78BA-2A17-CF25AFA7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82CF1-93EA-4EBF-833A-9D687C083ED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770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2A516-6111-DFFD-F023-7E80A8CE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6F66F-ED36-4E7C-B6E7-082FCCFEDC4C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00DE8-AEF3-7706-AE76-5D46A317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6B231-3844-55C5-B1E2-F96F42B1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F6232-821A-4D5C-A536-8762094B9A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4700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12DAD-820E-DF17-1C76-EB975B17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462EE-6936-47FA-958E-DC7043882F67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6D54A-BAF5-E129-2A46-203FE34D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E3FA6-A548-92CA-0033-B4B40E2C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0C41-848D-4FE9-BA36-B5D64136341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894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DD5F4-EED3-B6EA-DC1B-F5649B75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336E-440F-4F61-9003-4C4D78F5783B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5D568-43D0-42F5-827E-B4045244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F089D-5203-CD00-8099-8964D0FA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FA26-293B-43B4-AFB8-9B751CE4BA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758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8C31F5-EC3B-8D83-BE16-0C7B23945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3FA4-9199-404F-AF31-5C9D0BAC50BD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2123B3-37A8-2F4E-C550-24E2AB913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BF5EFC-E598-9DC7-B10E-4F7E9B1B2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22870-D1F3-4199-B199-9B8FEA5561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4080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D42903B-01D9-156A-C56F-661230724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3927B-9804-45B9-BD6A-EA97F0A1A7C0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4AA503A-BAB3-73FD-FDB6-BA756AA3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F7E8020-243A-DBE1-FE5F-59F55414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D3D7B-F7B3-4307-86A9-F11A9A2BEA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3101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45E1032-0A44-9F21-C9CE-502C8F0D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AB39-7D69-4A4C-BCFE-EB1F2DDF7B6C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C591E4-0D27-B14C-504E-AE3B9F64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5AEA33-9528-9A7F-3B64-A52878CF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C06E8-9B83-47BF-8E28-4258771C1F7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718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752563-DB85-BB98-73BD-AE57DF25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E299-A751-43D8-8CFC-C5E41D34247E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552884-E7C3-EF2D-11D8-2364950E9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DFE4A7-A96E-977F-3E77-A19493A8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BE72-3C14-4712-B47D-069A3E1C42F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120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5C0872-3666-5283-F03B-ADE1C3E0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A9DB5-0409-473A-A730-B2F8ABD9E0B8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A512D3-152B-CC26-C313-71C14C77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0DA9EA-F591-D814-4D4A-D7061BC4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E83BE-6219-4D9A-8F3C-43FEAB9698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9895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23CDCE-E7C2-DC75-A24A-642690D73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C72DA-903A-4C80-A897-1979B2706EA2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60CB8A-5F7F-0CEF-0487-C53BD84A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4E25B7-E72B-EB29-7B7E-5E1E1FE86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10FA7-604F-421F-9918-2E8C2255B9E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4192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B5034B5-153C-2617-ACE2-DB1E82CD60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1A2F361-9844-51D7-704E-7AE902BB7D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C044F-9D8D-BAE7-058A-4C328158D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BFF870-1B44-4BAE-BC67-A141E4D5D599}" type="datetimeFigureOut">
              <a:rPr lang="pt-BR"/>
              <a:pPr>
                <a:defRPr/>
              </a:pPr>
              <a:t>03/07/2025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7BDDF-7C88-BBC3-BE90-C52EF8BED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33B62-82CB-63C2-5A84-DB2084D7A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14BF7A-AD06-40F1-B522-6BD24615C6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>
            <a:extLst>
              <a:ext uri="{FF2B5EF4-FFF2-40B4-BE49-F238E27FC236}">
                <a16:creationId xmlns:a16="http://schemas.microsoft.com/office/drawing/2014/main" id="{48310821-C86C-5ADE-043C-976B52A44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700" y="1992313"/>
            <a:ext cx="5308600" cy="1025525"/>
          </a:xfrm>
        </p:spPr>
        <p:txBody>
          <a:bodyPr/>
          <a:lstStyle/>
          <a:p>
            <a:pPr eaLnBrk="1" hangingPunct="1"/>
            <a:endParaRPr lang="pt-BR" altLang="pt-BR" sz="3200"/>
          </a:p>
        </p:txBody>
      </p:sp>
      <p:sp>
        <p:nvSpPr>
          <p:cNvPr id="2051" name="Subtítulo 2">
            <a:extLst>
              <a:ext uri="{FF2B5EF4-FFF2-40B4-BE49-F238E27FC236}">
                <a16:creationId xmlns:a16="http://schemas.microsoft.com/office/drawing/2014/main" id="{4418FA12-35B6-900D-6488-FEBCC084F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963" y="3240088"/>
            <a:ext cx="6858000" cy="1655762"/>
          </a:xfrm>
        </p:spPr>
        <p:txBody>
          <a:bodyPr/>
          <a:lstStyle/>
          <a:p>
            <a:pPr eaLnBrk="1" hangingPunct="1"/>
            <a:endParaRPr lang="pt-BR" altLang="pt-BR"/>
          </a:p>
        </p:txBody>
      </p:sp>
      <p:grpSp>
        <p:nvGrpSpPr>
          <p:cNvPr id="2053" name="Agrupar 4">
            <a:extLst>
              <a:ext uri="{FF2B5EF4-FFF2-40B4-BE49-F238E27FC236}">
                <a16:creationId xmlns:a16="http://schemas.microsoft.com/office/drawing/2014/main" id="{06D908B1-D18C-0B62-7055-EC16BF0988AD}"/>
              </a:ext>
            </a:extLst>
          </p:cNvPr>
          <p:cNvGrpSpPr>
            <a:grpSpLocks/>
          </p:cNvGrpSpPr>
          <p:nvPr/>
        </p:nvGrpSpPr>
        <p:grpSpPr bwMode="auto">
          <a:xfrm>
            <a:off x="0" y="6159500"/>
            <a:ext cx="9144000" cy="676275"/>
            <a:chOff x="0" y="6111170"/>
            <a:chExt cx="9144000" cy="676275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5EC5DD2F-0559-0960-106C-17A75DF77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170"/>
              <a:ext cx="9144000" cy="676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40" tIns="45720" rIns="91440" bIns="45720" anchor="ctr">
              <a:spAutoFit/>
            </a:bodyPr>
            <a:lstStyle>
              <a:lvl1pPr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914400">
                <a:defRPr/>
              </a:pPr>
              <a:r>
                <a:rPr lang="pt-BR" altLang="pt-BR" dirty="0">
                  <a:latin typeface="Arial" panose="020B0604020202020204" pitchFamily="34" charset="0"/>
                </a:rPr>
                <a:t/>
              </a:r>
              <a:br>
                <a:rPr lang="pt-BR" altLang="pt-BR" dirty="0">
                  <a:latin typeface="Arial" panose="020B0604020202020204" pitchFamily="34" charset="0"/>
                </a:rPr>
              </a:b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XVIII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JIC – Jornada Integrada de Cursos UNIMEO</a:t>
              </a:r>
              <a:endParaRPr lang="pt-BR" altLang="pt-BR" sz="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 defTabSz="914400">
                <a:defRPr/>
              </a:pP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15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a 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19/09/2025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                                                                                             ISBN: </a:t>
              </a:r>
              <a:r>
                <a:rPr 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978-65-88087-07-7</a:t>
              </a:r>
              <a:endParaRPr lang="pt-BR" altLang="pt-BR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/>
              </a:endParaRPr>
            </a:p>
          </p:txBody>
        </p:sp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87917757-0698-0163-ED9F-2C3A4260989B}"/>
                </a:ext>
              </a:extLst>
            </p:cNvPr>
            <p:cNvCxnSpPr/>
            <p:nvPr/>
          </p:nvCxnSpPr>
          <p:spPr>
            <a:xfrm>
              <a:off x="798423" y="6333420"/>
              <a:ext cx="7331494" cy="43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89" y="0"/>
            <a:ext cx="6798774" cy="15934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>
            <a:extLst>
              <a:ext uri="{FF2B5EF4-FFF2-40B4-BE49-F238E27FC236}">
                <a16:creationId xmlns:a16="http://schemas.microsoft.com/office/drawing/2014/main" id="{48310821-C86C-5ADE-043C-976B52A44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700" y="1992313"/>
            <a:ext cx="5308600" cy="1025525"/>
          </a:xfrm>
        </p:spPr>
        <p:txBody>
          <a:bodyPr/>
          <a:lstStyle/>
          <a:p>
            <a:pPr eaLnBrk="1" hangingPunct="1"/>
            <a:endParaRPr lang="pt-BR" altLang="pt-BR" sz="3200"/>
          </a:p>
        </p:txBody>
      </p:sp>
      <p:sp>
        <p:nvSpPr>
          <p:cNvPr id="2051" name="Subtítulo 2">
            <a:extLst>
              <a:ext uri="{FF2B5EF4-FFF2-40B4-BE49-F238E27FC236}">
                <a16:creationId xmlns:a16="http://schemas.microsoft.com/office/drawing/2014/main" id="{4418FA12-35B6-900D-6488-FEBCC084F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963" y="3240088"/>
            <a:ext cx="6858000" cy="1655762"/>
          </a:xfrm>
        </p:spPr>
        <p:txBody>
          <a:bodyPr/>
          <a:lstStyle/>
          <a:p>
            <a:pPr eaLnBrk="1" hangingPunct="1"/>
            <a:endParaRPr lang="pt-BR" altLang="pt-BR"/>
          </a:p>
        </p:txBody>
      </p:sp>
      <p:grpSp>
        <p:nvGrpSpPr>
          <p:cNvPr id="2053" name="Agrupar 4">
            <a:extLst>
              <a:ext uri="{FF2B5EF4-FFF2-40B4-BE49-F238E27FC236}">
                <a16:creationId xmlns:a16="http://schemas.microsoft.com/office/drawing/2014/main" id="{06D908B1-D18C-0B62-7055-EC16BF0988AD}"/>
              </a:ext>
            </a:extLst>
          </p:cNvPr>
          <p:cNvGrpSpPr>
            <a:grpSpLocks/>
          </p:cNvGrpSpPr>
          <p:nvPr/>
        </p:nvGrpSpPr>
        <p:grpSpPr bwMode="auto">
          <a:xfrm>
            <a:off x="0" y="6159500"/>
            <a:ext cx="9144000" cy="676275"/>
            <a:chOff x="0" y="6111170"/>
            <a:chExt cx="9144000" cy="676275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5EC5DD2F-0559-0960-106C-17A75DF77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170"/>
              <a:ext cx="9144000" cy="676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40" tIns="45720" rIns="91440" bIns="45720" anchor="ctr">
              <a:spAutoFit/>
            </a:bodyPr>
            <a:lstStyle>
              <a:lvl1pPr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914400">
                <a:defRPr/>
              </a:pPr>
              <a:r>
                <a:rPr lang="pt-BR" altLang="pt-BR" dirty="0">
                  <a:latin typeface="Arial" panose="020B0604020202020204" pitchFamily="34" charset="0"/>
                </a:rPr>
                <a:t/>
              </a:r>
              <a:br>
                <a:rPr lang="pt-BR" altLang="pt-BR" dirty="0">
                  <a:latin typeface="Arial" panose="020B0604020202020204" pitchFamily="34" charset="0"/>
                </a:rPr>
              </a:b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XVIII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JIC – Jornada Integrada de Cursos UNIMEO</a:t>
              </a:r>
              <a:endParaRPr lang="pt-BR" altLang="pt-BR" sz="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 defTabSz="914400">
                <a:defRPr/>
              </a:pP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15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a 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19/09/2025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                                                                                             ISBN: </a:t>
              </a:r>
              <a:r>
                <a:rPr 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978-65-88087-07-7</a:t>
              </a:r>
              <a:endParaRPr lang="pt-BR" altLang="pt-BR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/>
              </a:endParaRPr>
            </a:p>
          </p:txBody>
        </p:sp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87917757-0698-0163-ED9F-2C3A4260989B}"/>
                </a:ext>
              </a:extLst>
            </p:cNvPr>
            <p:cNvCxnSpPr/>
            <p:nvPr/>
          </p:nvCxnSpPr>
          <p:spPr>
            <a:xfrm>
              <a:off x="798423" y="6333420"/>
              <a:ext cx="7331494" cy="43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89" y="0"/>
            <a:ext cx="6798774" cy="159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54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>
            <a:extLst>
              <a:ext uri="{FF2B5EF4-FFF2-40B4-BE49-F238E27FC236}">
                <a16:creationId xmlns:a16="http://schemas.microsoft.com/office/drawing/2014/main" id="{48310821-C86C-5ADE-043C-976B52A44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700" y="1992313"/>
            <a:ext cx="5308600" cy="1025525"/>
          </a:xfrm>
        </p:spPr>
        <p:txBody>
          <a:bodyPr/>
          <a:lstStyle/>
          <a:p>
            <a:pPr eaLnBrk="1" hangingPunct="1"/>
            <a:endParaRPr lang="pt-BR" altLang="pt-BR" sz="3200"/>
          </a:p>
        </p:txBody>
      </p:sp>
      <p:sp>
        <p:nvSpPr>
          <p:cNvPr id="2051" name="Subtítulo 2">
            <a:extLst>
              <a:ext uri="{FF2B5EF4-FFF2-40B4-BE49-F238E27FC236}">
                <a16:creationId xmlns:a16="http://schemas.microsoft.com/office/drawing/2014/main" id="{4418FA12-35B6-900D-6488-FEBCC084F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963" y="3240088"/>
            <a:ext cx="6858000" cy="1655762"/>
          </a:xfrm>
        </p:spPr>
        <p:txBody>
          <a:bodyPr/>
          <a:lstStyle/>
          <a:p>
            <a:pPr eaLnBrk="1" hangingPunct="1"/>
            <a:endParaRPr lang="pt-BR" altLang="pt-BR"/>
          </a:p>
        </p:txBody>
      </p:sp>
      <p:grpSp>
        <p:nvGrpSpPr>
          <p:cNvPr id="2053" name="Agrupar 4">
            <a:extLst>
              <a:ext uri="{FF2B5EF4-FFF2-40B4-BE49-F238E27FC236}">
                <a16:creationId xmlns:a16="http://schemas.microsoft.com/office/drawing/2014/main" id="{06D908B1-D18C-0B62-7055-EC16BF0988AD}"/>
              </a:ext>
            </a:extLst>
          </p:cNvPr>
          <p:cNvGrpSpPr>
            <a:grpSpLocks/>
          </p:cNvGrpSpPr>
          <p:nvPr/>
        </p:nvGrpSpPr>
        <p:grpSpPr bwMode="auto">
          <a:xfrm>
            <a:off x="0" y="6159500"/>
            <a:ext cx="9144000" cy="676275"/>
            <a:chOff x="0" y="6111170"/>
            <a:chExt cx="9144000" cy="676275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5EC5DD2F-0559-0960-106C-17A75DF77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170"/>
              <a:ext cx="9144000" cy="676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40" tIns="45720" rIns="91440" bIns="45720" anchor="ctr">
              <a:spAutoFit/>
            </a:bodyPr>
            <a:lstStyle>
              <a:lvl1pPr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914400">
                <a:defRPr/>
              </a:pPr>
              <a:r>
                <a:rPr lang="pt-BR" altLang="pt-BR" dirty="0">
                  <a:latin typeface="Arial" panose="020B0604020202020204" pitchFamily="34" charset="0"/>
                </a:rPr>
                <a:t/>
              </a:r>
              <a:br>
                <a:rPr lang="pt-BR" altLang="pt-BR" dirty="0">
                  <a:latin typeface="Arial" panose="020B0604020202020204" pitchFamily="34" charset="0"/>
                </a:rPr>
              </a:b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XVIII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JIC – Jornada Integrada de Cursos UNIMEO</a:t>
              </a:r>
              <a:endParaRPr lang="pt-BR" altLang="pt-BR" sz="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 defTabSz="914400">
                <a:defRPr/>
              </a:pP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15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a 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19/09/2025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                                                                                             ISBN: </a:t>
              </a:r>
              <a:r>
                <a:rPr 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978-65-88087-07-7</a:t>
              </a:r>
              <a:endParaRPr lang="pt-BR" altLang="pt-BR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/>
              </a:endParaRPr>
            </a:p>
          </p:txBody>
        </p:sp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87917757-0698-0163-ED9F-2C3A4260989B}"/>
                </a:ext>
              </a:extLst>
            </p:cNvPr>
            <p:cNvCxnSpPr/>
            <p:nvPr/>
          </p:nvCxnSpPr>
          <p:spPr>
            <a:xfrm>
              <a:off x="798423" y="6333420"/>
              <a:ext cx="7331494" cy="43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89" y="0"/>
            <a:ext cx="6798774" cy="159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8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>
            <a:extLst>
              <a:ext uri="{FF2B5EF4-FFF2-40B4-BE49-F238E27FC236}">
                <a16:creationId xmlns:a16="http://schemas.microsoft.com/office/drawing/2014/main" id="{48310821-C86C-5ADE-043C-976B52A44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700" y="1992313"/>
            <a:ext cx="5308600" cy="1025525"/>
          </a:xfrm>
        </p:spPr>
        <p:txBody>
          <a:bodyPr/>
          <a:lstStyle/>
          <a:p>
            <a:pPr eaLnBrk="1" hangingPunct="1"/>
            <a:endParaRPr lang="pt-BR" altLang="pt-BR" sz="3200"/>
          </a:p>
        </p:txBody>
      </p:sp>
      <p:sp>
        <p:nvSpPr>
          <p:cNvPr id="2051" name="Subtítulo 2">
            <a:extLst>
              <a:ext uri="{FF2B5EF4-FFF2-40B4-BE49-F238E27FC236}">
                <a16:creationId xmlns:a16="http://schemas.microsoft.com/office/drawing/2014/main" id="{4418FA12-35B6-900D-6488-FEBCC084F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963" y="3240088"/>
            <a:ext cx="6858000" cy="1655762"/>
          </a:xfrm>
        </p:spPr>
        <p:txBody>
          <a:bodyPr/>
          <a:lstStyle/>
          <a:p>
            <a:pPr eaLnBrk="1" hangingPunct="1"/>
            <a:endParaRPr lang="pt-BR" altLang="pt-BR"/>
          </a:p>
        </p:txBody>
      </p:sp>
      <p:grpSp>
        <p:nvGrpSpPr>
          <p:cNvPr id="2053" name="Agrupar 4">
            <a:extLst>
              <a:ext uri="{FF2B5EF4-FFF2-40B4-BE49-F238E27FC236}">
                <a16:creationId xmlns:a16="http://schemas.microsoft.com/office/drawing/2014/main" id="{06D908B1-D18C-0B62-7055-EC16BF0988AD}"/>
              </a:ext>
            </a:extLst>
          </p:cNvPr>
          <p:cNvGrpSpPr>
            <a:grpSpLocks/>
          </p:cNvGrpSpPr>
          <p:nvPr/>
        </p:nvGrpSpPr>
        <p:grpSpPr bwMode="auto">
          <a:xfrm>
            <a:off x="0" y="6159500"/>
            <a:ext cx="9144000" cy="676275"/>
            <a:chOff x="0" y="6111170"/>
            <a:chExt cx="9144000" cy="676275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5EC5DD2F-0559-0960-106C-17A75DF77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170"/>
              <a:ext cx="9144000" cy="676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40" tIns="45720" rIns="91440" bIns="45720" anchor="ctr">
              <a:spAutoFit/>
            </a:bodyPr>
            <a:lstStyle>
              <a:lvl1pPr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914400">
                <a:defRPr/>
              </a:pPr>
              <a:r>
                <a:rPr lang="pt-BR" altLang="pt-BR" dirty="0">
                  <a:latin typeface="Arial" panose="020B0604020202020204" pitchFamily="34" charset="0"/>
                </a:rPr>
                <a:t/>
              </a:r>
              <a:br>
                <a:rPr lang="pt-BR" altLang="pt-BR" dirty="0">
                  <a:latin typeface="Arial" panose="020B0604020202020204" pitchFamily="34" charset="0"/>
                </a:rPr>
              </a:b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XVIII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ea typeface="Times New Roman" panose="02020603050405020304" pitchFamily="18" charset="0"/>
                  <a:cs typeface="Arial"/>
                </a:rPr>
                <a:t>JIC – Jornada Integrada de Cursos UNIMEO</a:t>
              </a:r>
              <a:endParaRPr lang="pt-BR" altLang="pt-BR" sz="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 defTabSz="914400">
                <a:defRPr/>
              </a:pP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15 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a </a:t>
              </a:r>
              <a:r>
                <a:rPr lang="pt-BR" alt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19/09/2025</a:t>
              </a:r>
              <a:r>
                <a:rPr lang="pt-BR" altLang="pt-BR" sz="1000"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Times New Roman"/>
                </a:rPr>
                <a:t>                                                                                             ISBN: </a:t>
              </a:r>
              <a:r>
                <a:rPr lang="pt-BR" sz="10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978-65-88087-07-7</a:t>
              </a:r>
              <a:endParaRPr lang="pt-BR" altLang="pt-BR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/>
              </a:endParaRPr>
            </a:p>
          </p:txBody>
        </p:sp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87917757-0698-0163-ED9F-2C3A4260989B}"/>
                </a:ext>
              </a:extLst>
            </p:cNvPr>
            <p:cNvCxnSpPr/>
            <p:nvPr/>
          </p:nvCxnSpPr>
          <p:spPr>
            <a:xfrm>
              <a:off x="798423" y="6333420"/>
              <a:ext cx="7331494" cy="43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89" y="0"/>
            <a:ext cx="6798774" cy="159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4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CONSOLADORA PARISOTTO ORO</dc:creator>
  <cp:lastModifiedBy>Fabiany P. Begosso</cp:lastModifiedBy>
  <cp:revision>17</cp:revision>
  <dcterms:created xsi:type="dcterms:W3CDTF">2021-08-11T01:13:59Z</dcterms:created>
  <dcterms:modified xsi:type="dcterms:W3CDTF">2025-07-03T12:01:16Z</dcterms:modified>
</cp:coreProperties>
</file>