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3960495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474">
          <p15:clr>
            <a:srgbClr val="000000"/>
          </p15:clr>
        </p15:guide>
        <p15:guide id="2" pos="10206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jGo/m3UBMXEAnvVltmMWE4k5yf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640AB9-E857-3B31-A7FB-D9D56B7B618E}" v="4" dt="2023-06-20T18:32:58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" d="100"/>
          <a:sy n="15" d="100"/>
        </p:scale>
        <p:origin x="2094" y="114"/>
      </p:cViewPr>
      <p:guideLst>
        <p:guide orient="horz" pos="12474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KT Unimeo" userId="S::mkt@unimeo.com.br::1901d62e-d9a1-4488-bac7-30e78d7a1594" providerId="AD" clId="Web-{1A640AB9-E857-3B31-A7FB-D9D56B7B618E}"/>
    <pc:docChg chg="modSld">
      <pc:chgData name="MKT Unimeo" userId="S::mkt@unimeo.com.br::1901d62e-d9a1-4488-bac7-30e78d7a1594" providerId="AD" clId="Web-{1A640AB9-E857-3B31-A7FB-D9D56B7B618E}" dt="2023-06-20T18:32:57.785" v="2"/>
      <pc:docMkLst>
        <pc:docMk/>
      </pc:docMkLst>
      <pc:sldChg chg="modSp">
        <pc:chgData name="MKT Unimeo" userId="S::mkt@unimeo.com.br::1901d62e-d9a1-4488-bac7-30e78d7a1594" providerId="AD" clId="Web-{1A640AB9-E857-3B31-A7FB-D9D56B7B618E}" dt="2023-06-20T18:32:57.785" v="2"/>
        <pc:sldMkLst>
          <pc:docMk/>
          <pc:sldMk cId="0" sldId="256"/>
        </pc:sldMkLst>
        <pc:picChg chg="mod">
          <ac:chgData name="MKT Unimeo" userId="S::mkt@unimeo.com.br::1901d62e-d9a1-4488-bac7-30e78d7a1594" providerId="AD" clId="Web-{1A640AB9-E857-3B31-A7FB-D9D56B7B618E}" dt="2023-06-20T18:32:57.785" v="2"/>
          <ac:picMkLst>
            <pc:docMk/>
            <pc:sldMk cId="0" sldId="256"/>
            <ac:picMk id="9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25650" y="685800"/>
            <a:ext cx="2806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lvl="0" algn="ctr">
              <a:spcBef>
                <a:spcPts val="3020"/>
              </a:spcBef>
              <a:spcAft>
                <a:spcPts val="0"/>
              </a:spcAft>
              <a:buClr>
                <a:srgbClr val="888888"/>
              </a:buClr>
              <a:buSzPts val="151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640"/>
              </a:spcBef>
              <a:spcAft>
                <a:spcPts val="0"/>
              </a:spcAft>
              <a:buClr>
                <a:srgbClr val="888888"/>
              </a:buClr>
              <a:buSzPts val="13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260"/>
              </a:spcBef>
              <a:spcAft>
                <a:spcPts val="0"/>
              </a:spcAft>
              <a:buClr>
                <a:srgbClr val="888888"/>
              </a:buClr>
              <a:buSzPts val="113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6208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1071225" y="36707762"/>
            <a:ext cx="10261600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32235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9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57200" lvl="0" indent="-228600" algn="l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 sz="95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700"/>
              </a:spcBef>
              <a:spcAft>
                <a:spcPts val="0"/>
              </a:spcAft>
              <a:buClr>
                <a:srgbClr val="888888"/>
              </a:buClr>
              <a:buSzPts val="8500"/>
              <a:buNone/>
              <a:defRPr sz="85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520"/>
              </a:spcBef>
              <a:spcAft>
                <a:spcPts val="0"/>
              </a:spcAft>
              <a:buClr>
                <a:srgbClr val="888888"/>
              </a:buClr>
              <a:buSzPts val="7600"/>
              <a:buNone/>
              <a:defRPr sz="7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6208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1071225" y="36707762"/>
            <a:ext cx="10261600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32235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>
            <a:off x="1620837" y="1585912"/>
            <a:ext cx="29162375" cy="660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>
            <a:off x="1620837" y="9240837"/>
            <a:ext cx="29162375" cy="261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6208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1071225" y="36707762"/>
            <a:ext cx="10261600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32235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 rot="5400000">
            <a:off x="-19953118" y="114109264"/>
            <a:ext cx="232249028" cy="25833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 rot="5400000">
            <a:off x="-71895232" y="88540444"/>
            <a:ext cx="232249028" cy="76970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6208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1071225" y="36707762"/>
            <a:ext cx="10261600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32235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620837" y="1585912"/>
            <a:ext cx="29162375" cy="660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 rot="5400000">
            <a:off x="3132931" y="7728743"/>
            <a:ext cx="26138187" cy="2916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6208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1071225" y="36707762"/>
            <a:ext cx="10261600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32235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5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>
            <a:spLocks noGrp="1"/>
          </p:cNvSpPr>
          <p:nvPr>
            <p:ph type="pic" idx="2"/>
          </p:nvPr>
        </p:nvSpPr>
        <p:spPr>
          <a:xfrm>
            <a:off x="6351421" y="3860483"/>
            <a:ext cx="19442430" cy="25923240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6351421" y="33814229"/>
            <a:ext cx="19442430" cy="5070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lvl="0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/>
            </a:lvl1pPr>
            <a:lvl2pPr marL="914400" lvl="1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6208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1071225" y="36707762"/>
            <a:ext cx="10261600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32235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5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2669083" y="1720218"/>
            <a:ext cx="18114764" cy="3687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lvl="0" indent="-1187450" algn="l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Char char="•"/>
              <a:defRPr sz="15100"/>
            </a:lvl1pPr>
            <a:lvl2pPr marL="914400" lvl="1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–"/>
              <a:defRPr sz="13200"/>
            </a:lvl2pPr>
            <a:lvl3pPr marL="1371600" lvl="2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3pPr>
            <a:lvl4pPr marL="1828800" lvl="3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4pPr>
            <a:lvl5pPr marL="2286000" lvl="4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»"/>
              <a:defRPr sz="9500"/>
            </a:lvl5pPr>
            <a:lvl6pPr marL="2743200" lvl="5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6pPr>
            <a:lvl7pPr marL="3200400" lvl="6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7pPr>
            <a:lvl8pPr marL="3657600" lvl="7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8pPr>
            <a:lvl9pPr marL="4114800" lvl="8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620204" y="9041133"/>
            <a:ext cx="10660709" cy="29553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lvl="0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/>
            </a:lvl1pPr>
            <a:lvl2pPr marL="914400" lvl="1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dt" idx="10"/>
          </p:nvPr>
        </p:nvSpPr>
        <p:spPr>
          <a:xfrm>
            <a:off x="16208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11071225" y="36707762"/>
            <a:ext cx="10261600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232235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dt" idx="10"/>
          </p:nvPr>
        </p:nvSpPr>
        <p:spPr>
          <a:xfrm>
            <a:off x="16208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11071225" y="36707762"/>
            <a:ext cx="10261600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232235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1620837" y="1585912"/>
            <a:ext cx="29162375" cy="660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dt" idx="10"/>
          </p:nvPr>
        </p:nvSpPr>
        <p:spPr>
          <a:xfrm>
            <a:off x="16208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ftr" idx="11"/>
          </p:nvPr>
        </p:nvSpPr>
        <p:spPr>
          <a:xfrm>
            <a:off x="11071225" y="36707762"/>
            <a:ext cx="10261600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232235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57200" lvl="0" indent="-22860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1300" b="1"/>
            </a:lvl1pPr>
            <a:lvl2pPr marL="914400" lvl="1" indent="-22860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9500" b="1"/>
            </a:lvl2pPr>
            <a:lvl3pPr marL="1371600" lvl="2" indent="-22860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8500" b="1"/>
            </a:lvl3pPr>
            <a:lvl4pPr marL="1828800" lvl="3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4pPr>
            <a:lvl5pPr marL="2286000" lvl="4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5pPr>
            <a:lvl6pPr marL="2743200" lvl="5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6pPr>
            <a:lvl7pPr marL="3200400" lvl="6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7pPr>
            <a:lvl8pPr marL="3657600" lvl="7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8pPr>
            <a:lvl9pPr marL="4114800" lvl="8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2"/>
          </p:nvPr>
        </p:nvSpPr>
        <p:spPr>
          <a:xfrm>
            <a:off x="1620203" y="13701713"/>
            <a:ext cx="14317416" cy="2489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lvl="0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1pPr>
            <a:lvl2pPr marL="914400" lvl="1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2pPr>
            <a:lvl3pPr marL="1371600" lvl="2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3pPr>
            <a:lvl4pPr marL="1828800" lvl="3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600"/>
            </a:lvl4pPr>
            <a:lvl5pPr marL="2286000" lvl="4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600"/>
            </a:lvl5pPr>
            <a:lvl6pPr marL="2743200" lvl="5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6pPr>
            <a:lvl7pPr marL="3200400" lvl="6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7pPr>
            <a:lvl8pPr marL="3657600" lvl="7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8pPr>
            <a:lvl9pPr marL="4114800" lvl="8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3"/>
          </p:nvPr>
        </p:nvSpPr>
        <p:spPr>
          <a:xfrm>
            <a:off x="16460809" y="9671212"/>
            <a:ext cx="14323040" cy="403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Autofit/>
          </a:bodyPr>
          <a:lstStyle>
            <a:lvl1pPr marL="457200" lvl="0" indent="-22860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1300" b="1"/>
            </a:lvl1pPr>
            <a:lvl2pPr marL="914400" lvl="1" indent="-22860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9500" b="1"/>
            </a:lvl2pPr>
            <a:lvl3pPr marL="1371600" lvl="2" indent="-22860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8500" b="1"/>
            </a:lvl3pPr>
            <a:lvl4pPr marL="1828800" lvl="3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4pPr>
            <a:lvl5pPr marL="2286000" lvl="4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5pPr>
            <a:lvl6pPr marL="2743200" lvl="5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6pPr>
            <a:lvl7pPr marL="3200400" lvl="6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7pPr>
            <a:lvl8pPr marL="3657600" lvl="7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8pPr>
            <a:lvl9pPr marL="4114800" lvl="8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4"/>
          </p:nvPr>
        </p:nvSpPr>
        <p:spPr>
          <a:xfrm>
            <a:off x="16460809" y="13701713"/>
            <a:ext cx="14323040" cy="2489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lvl="0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1pPr>
            <a:lvl2pPr marL="914400" lvl="1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2pPr>
            <a:lvl3pPr marL="1371600" lvl="2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3pPr>
            <a:lvl4pPr marL="1828800" lvl="3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600"/>
            </a:lvl4pPr>
            <a:lvl5pPr marL="2286000" lvl="4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600"/>
            </a:lvl5pPr>
            <a:lvl6pPr marL="2743200" lvl="5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6pPr>
            <a:lvl7pPr marL="3200400" lvl="6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7pPr>
            <a:lvl8pPr marL="3657600" lvl="7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8pPr>
            <a:lvl9pPr marL="4114800" lvl="8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6208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1071225" y="36707762"/>
            <a:ext cx="10261600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32235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620837" y="1585912"/>
            <a:ext cx="29162375" cy="660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5743846" y="63507940"/>
            <a:ext cx="51402048" cy="179642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lvl="0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3200"/>
            </a:lvl1pPr>
            <a:lvl2pPr marL="914400" lvl="1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1300"/>
            </a:lvl2pPr>
            <a:lvl3pPr marL="1371600" lvl="2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3pPr>
            <a:lvl4pPr marL="1828800" lvl="3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8500"/>
            </a:lvl4pPr>
            <a:lvl5pPr marL="2286000" lvl="4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8500"/>
            </a:lvl5pPr>
            <a:lvl6pPr marL="2743200" lvl="5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6pPr>
            <a:lvl7pPr marL="3200400" lvl="6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7pPr>
            <a:lvl8pPr marL="3657600" lvl="7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8pPr>
            <a:lvl9pPr marL="4114800" lvl="8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2"/>
          </p:nvPr>
        </p:nvSpPr>
        <p:spPr>
          <a:xfrm>
            <a:off x="57685960" y="63507940"/>
            <a:ext cx="51402051" cy="179642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lvl="0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3200"/>
            </a:lvl1pPr>
            <a:lvl2pPr marL="914400" lvl="1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1300"/>
            </a:lvl2pPr>
            <a:lvl3pPr marL="1371600" lvl="2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3pPr>
            <a:lvl4pPr marL="1828800" lvl="3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8500"/>
            </a:lvl4pPr>
            <a:lvl5pPr marL="2286000" lvl="4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8500"/>
            </a:lvl5pPr>
            <a:lvl6pPr marL="2743200" lvl="5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6pPr>
            <a:lvl7pPr marL="3200400" lvl="6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7pPr>
            <a:lvl8pPr marL="3657600" lvl="7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8pPr>
            <a:lvl9pPr marL="4114800" lvl="8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6208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1071225" y="36707762"/>
            <a:ext cx="10261600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32235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20837" y="1585912"/>
            <a:ext cx="29162375" cy="660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20837" y="9240837"/>
            <a:ext cx="29162375" cy="26138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Autofit/>
          </a:bodyPr>
          <a:lstStyle>
            <a:lvl1pPr marL="457200" marR="0" lvl="0" indent="-118745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6680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4615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6208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1071225" y="36707762"/>
            <a:ext cx="10261600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3223537" y="36707762"/>
            <a:ext cx="7559675" cy="2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5700"/>
              <a:buFont typeface="Calibri"/>
              <a:buNone/>
              <a:defRPr sz="57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800225" y="8640762"/>
            <a:ext cx="28803600" cy="1387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0"/>
              <a:buFont typeface="Calibri"/>
              <a:buNone/>
            </a:pPr>
            <a:r>
              <a:rPr lang="en-US" sz="8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1944687" y="9648825"/>
            <a:ext cx="28800425" cy="2559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 1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 2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 3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647700" y="25058687"/>
            <a:ext cx="152908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Digitar aqui a Metodologia utilizada 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17113250" y="29379862"/>
            <a:ext cx="152908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Digita-se as considerações finais do trabalho...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20955000" y="27866975"/>
            <a:ext cx="9305925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</a:pPr>
            <a:r>
              <a:rPr lang="en-US" sz="5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1439862" y="28155900"/>
            <a:ext cx="13271500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</a:pPr>
            <a:r>
              <a:rPr lang="en-US" sz="5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DESENVOLVIMENTO / RESULTADOS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1081087" y="29419550"/>
            <a:ext cx="14474825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Digitar o desenvolvimento / resultados e discussão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1296987" y="14257337"/>
            <a:ext cx="14474825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Digitar aqui a introdução do trabalho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1296987" y="12961937"/>
            <a:ext cx="5175250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</a:pPr>
            <a:r>
              <a:rPr lang="en-US" sz="5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1152525" y="23474362"/>
            <a:ext cx="5748337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</a:pPr>
            <a:r>
              <a:rPr lang="en-US" sz="5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19154775" y="34851975"/>
            <a:ext cx="12004675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</a:pPr>
            <a:r>
              <a:rPr lang="en-US" sz="5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REFERÊNCIAS BIBLIOGRÁFICAS</a:t>
            </a:r>
            <a:endParaRPr/>
          </a:p>
        </p:txBody>
      </p:sp>
      <p:sp>
        <p:nvSpPr>
          <p:cNvPr id="95" name="Google Shape;95;p1"/>
          <p:cNvSpPr txBox="1"/>
          <p:nvPr/>
        </p:nvSpPr>
        <p:spPr>
          <a:xfrm>
            <a:off x="17113250" y="36291837"/>
            <a:ext cx="1529080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Citar duas referências de maior relevância</a:t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16706850" y="13754100"/>
            <a:ext cx="14474825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Digitar o desenvolvimento / resultados e discussão</a:t>
            </a:r>
            <a:endParaRPr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386" y="0"/>
            <a:ext cx="29328523" cy="68738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Personalizar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COLMESA05</dc:creator>
  <cp:lastModifiedBy>Fabiany P. Begosso</cp:lastModifiedBy>
  <cp:revision>6</cp:revision>
  <dcterms:created xsi:type="dcterms:W3CDTF">2013-07-24T11:51:04Z</dcterms:created>
  <dcterms:modified xsi:type="dcterms:W3CDTF">2025-07-03T12:02:12Z</dcterms:modified>
</cp:coreProperties>
</file>