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3960495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Go/m3UBMXEAnvVltmMWE4k5yf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40AB9-E857-3B31-A7FB-D9D56B7B618E}" v="4" dt="2023-06-20T18:32:58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196" y="168"/>
      </p:cViewPr>
      <p:guideLst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KT Unimeo" userId="S::mkt@unimeo.com.br::1901d62e-d9a1-4488-bac7-30e78d7a1594" providerId="AD" clId="Web-{1A640AB9-E857-3B31-A7FB-D9D56B7B618E}"/>
    <pc:docChg chg="modSld">
      <pc:chgData name="MKT Unimeo" userId="S::mkt@unimeo.com.br::1901d62e-d9a1-4488-bac7-30e78d7a1594" providerId="AD" clId="Web-{1A640AB9-E857-3B31-A7FB-D9D56B7B618E}" dt="2023-06-20T18:32:57.785" v="2"/>
      <pc:docMkLst>
        <pc:docMk/>
      </pc:docMkLst>
      <pc:sldChg chg="modSp">
        <pc:chgData name="MKT Unimeo" userId="S::mkt@unimeo.com.br::1901d62e-d9a1-4488-bac7-30e78d7a1594" providerId="AD" clId="Web-{1A640AB9-E857-3B31-A7FB-D9D56B7B618E}" dt="2023-06-20T18:32:57.785" v="2"/>
        <pc:sldMkLst>
          <pc:docMk/>
          <pc:sldMk cId="0" sldId="256"/>
        </pc:sldMkLst>
        <pc:picChg chg="mod">
          <ac:chgData name="MKT Unimeo" userId="S::mkt@unimeo.com.br::1901d62e-d9a1-4488-bac7-30e78d7a1594" providerId="AD" clId="Web-{1A640AB9-E857-3B31-A7FB-D9D56B7B618E}" dt="2023-06-20T18:32:57.785" v="2"/>
          <ac:picMkLst>
            <pc:docMk/>
            <pc:sldMk cId="0" sldId="256"/>
            <ac:picMk id="9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1620837" y="9240837"/>
            <a:ext cx="29162375" cy="261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-19953118" y="114109264"/>
            <a:ext cx="232249028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71895232" y="88540444"/>
            <a:ext cx="232249028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3132931" y="7728743"/>
            <a:ext cx="26138187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5743846" y="63507940"/>
            <a:ext cx="51402048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57685960" y="63507940"/>
            <a:ext cx="51402051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837" y="1585912"/>
            <a:ext cx="29162375" cy="660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837" y="9240837"/>
            <a:ext cx="29162375" cy="261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8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71225" y="36707762"/>
            <a:ext cx="10261600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3537" y="36707762"/>
            <a:ext cx="7559675" cy="2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800225" y="8640762"/>
            <a:ext cx="28803600" cy="138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</a:pPr>
            <a:r>
              <a:rPr lang="en-US" sz="8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944687" y="9648825"/>
            <a:ext cx="28800425" cy="255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1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2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 3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647700" y="25058687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aqui a Metodologia utilizada 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7113250" y="29379862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Digita-se as considerações finais do trabalho...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20955000" y="27866975"/>
            <a:ext cx="9305925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439862" y="28155900"/>
            <a:ext cx="13271500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DESENVOLVIMENTO / RESULTADOS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081087" y="29419550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o desenvolvimento / resultados e discussão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296987" y="14257337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aqui a introdução do trabalho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1296987" y="12961937"/>
            <a:ext cx="5175250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152525" y="23474362"/>
            <a:ext cx="5748337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9154775" y="34851975"/>
            <a:ext cx="12004675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</a:pPr>
            <a:r>
              <a:rPr lang="en-US" sz="5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17113250" y="36291837"/>
            <a:ext cx="15290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Citar duas referências de maior relevância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6706850" y="13754100"/>
            <a:ext cx="14474825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Digitar o desenvolvimento / resultados e discussão</a:t>
            </a:r>
            <a:endParaRPr/>
          </a:p>
        </p:txBody>
      </p: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65D8C79D-017D-7B45-17E7-7F9D26132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108" y="93663"/>
            <a:ext cx="27167834" cy="6367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Personalizar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COLMESA05</dc:creator>
  <cp:lastModifiedBy>Direção Unimeo</cp:lastModifiedBy>
  <cp:revision>5</cp:revision>
  <dcterms:created xsi:type="dcterms:W3CDTF">2013-07-24T11:51:04Z</dcterms:created>
  <dcterms:modified xsi:type="dcterms:W3CDTF">2024-07-12T00:05:31Z</dcterms:modified>
</cp:coreProperties>
</file>