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396049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Go/m3UBMXEAnvVltmMWE4k5yf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40AB9-E857-3B31-A7FB-D9D56B7B618E}" v="4" dt="2023-06-20T18:32:58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2474"/>
        <p:guide pos="10206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KT Unimeo" userId="S::mkt@unimeo.com.br::1901d62e-d9a1-4488-bac7-30e78d7a1594" providerId="AD" clId="Web-{1A640AB9-E857-3B31-A7FB-D9D56B7B618E}"/>
    <pc:docChg chg="modSld">
      <pc:chgData name="MKT Unimeo" userId="S::mkt@unimeo.com.br::1901d62e-d9a1-4488-bac7-30e78d7a1594" providerId="AD" clId="Web-{1A640AB9-E857-3B31-A7FB-D9D56B7B618E}" dt="2023-06-20T18:32:57.785" v="2"/>
      <pc:docMkLst>
        <pc:docMk/>
      </pc:docMkLst>
      <pc:sldChg chg="modSp">
        <pc:chgData name="MKT Unimeo" userId="S::mkt@unimeo.com.br::1901d62e-d9a1-4488-bac7-30e78d7a1594" providerId="AD" clId="Web-{1A640AB9-E857-3B31-A7FB-D9D56B7B618E}" dt="2023-06-20T18:32:57.785" v="2"/>
        <pc:sldMkLst>
          <pc:docMk/>
          <pc:sldMk cId="0" sldId="256"/>
        </pc:sldMkLst>
        <pc:picChg chg="mod">
          <ac:chgData name="MKT Unimeo" userId="S::mkt@unimeo.com.br::1901d62e-d9a1-4488-bac7-30e78d7a1594" providerId="AD" clId="Web-{1A640AB9-E857-3B31-A7FB-D9D56B7B618E}" dt="2023-06-20T18:32:57.785" v="2"/>
          <ac:picMkLst>
            <pc:docMk/>
            <pc:sldMk cId="0" sldId="256"/>
            <ac:picMk id="9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1620837" y="9240837"/>
            <a:ext cx="29162375" cy="261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-19953118" y="114109264"/>
            <a:ext cx="232249028" cy="2583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71895232" y="88540444"/>
            <a:ext cx="232249028" cy="7697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3132931" y="7728743"/>
            <a:ext cx="26138187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5743846" y="63507940"/>
            <a:ext cx="51402048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57685960" y="63507940"/>
            <a:ext cx="51402051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0837" y="9240837"/>
            <a:ext cx="29162375" cy="261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800225" y="8640762"/>
            <a:ext cx="28803600" cy="138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</a:pPr>
            <a:r>
              <a:rPr lang="en-US" sz="8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944687" y="9648825"/>
            <a:ext cx="28800425" cy="255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1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3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47700" y="25058687"/>
            <a:ext cx="15290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aqui a Metodologia utilizada 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7113250" y="29379862"/>
            <a:ext cx="15290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Digita-se as considerações finais do trabalho...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20955000" y="27866975"/>
            <a:ext cx="9305925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439862" y="28155900"/>
            <a:ext cx="13271500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DESENVOLVIMENTO / RESULTADOS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081087" y="29419550"/>
            <a:ext cx="1447482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o desenvolvimento / resultados e discussão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296987" y="14257337"/>
            <a:ext cx="1447482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aqui a introdução do trabalho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296987" y="12961937"/>
            <a:ext cx="5175250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152525" y="23474362"/>
            <a:ext cx="5748337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9154775" y="34851975"/>
            <a:ext cx="12004675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7113250" y="36291837"/>
            <a:ext cx="15290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Citar duas referências de maior relevância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6706850" y="13754100"/>
            <a:ext cx="1447482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o desenvolvimento / resultados e discussão</a:t>
            </a:r>
            <a:endParaRPr/>
          </a:p>
        </p:txBody>
      </p:sp>
      <p:pic>
        <p:nvPicPr>
          <p:cNvPr id="97" name="Google Shape;97;p1" descr="Logotipo, nome da empresa&#10;&#10;Descrição gerada automaticamente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11707" y="152401"/>
            <a:ext cx="32085435" cy="752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Personalizar</PresentationFormat>
  <Slides>1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COLMESA05</dc:creator>
  <cp:revision>4</cp:revision>
  <dcterms:created xsi:type="dcterms:W3CDTF">2013-07-24T11:51:04Z</dcterms:created>
  <dcterms:modified xsi:type="dcterms:W3CDTF">2023-06-20T18:33:08Z</dcterms:modified>
</cp:coreProperties>
</file>