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04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00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86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3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16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81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78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87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3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80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71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3C33-285A-4CBB-953D-6C2D7CEDA13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E70C-9FA4-45CB-B039-17224F05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84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8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34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128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Romerio Mariano</dc:creator>
  <cp:lastModifiedBy>Romerio Mariano</cp:lastModifiedBy>
  <cp:revision>1</cp:revision>
  <dcterms:created xsi:type="dcterms:W3CDTF">2019-08-14T17:18:31Z</dcterms:created>
  <dcterms:modified xsi:type="dcterms:W3CDTF">2019-08-14T17:20:48Z</dcterms:modified>
</cp:coreProperties>
</file>